
<file path=[Content_Types].xml><?xml version="1.0" encoding="utf-8"?>
<Types xmlns="http://schemas.openxmlformats.org/package/2006/content-types">
  <Override PartName="/ppt/slides/slide6.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commentAuthors.xml" ContentType="application/vnd.openxmlformats-officedocument.presentationml.commentAuthors+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5.xml" ContentType="application/vnd.ms-office.drawingml.diagramDrawing+xml"/>
  <Override PartName="/ppt/diagrams/drawing4.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Default Extension="png" ContentType="image/png"/>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355" r:id="rId2"/>
    <p:sldId id="356" r:id="rId3"/>
    <p:sldId id="357" r:id="rId4"/>
    <p:sldId id="359" r:id="rId5"/>
    <p:sldId id="370" r:id="rId6"/>
    <p:sldId id="375" r:id="rId7"/>
    <p:sldId id="363" r:id="rId8"/>
    <p:sldId id="366" r:id="rId9"/>
    <p:sldId id="378" r:id="rId10"/>
    <p:sldId id="377" r:id="rId11"/>
    <p:sldId id="379" r:id="rId12"/>
    <p:sldId id="387" r:id="rId13"/>
    <p:sldId id="380" r:id="rId14"/>
    <p:sldId id="381" r:id="rId15"/>
    <p:sldId id="382" r:id="rId16"/>
    <p:sldId id="383" r:id="rId17"/>
    <p:sldId id="384" r:id="rId18"/>
    <p:sldId id="385" r:id="rId19"/>
    <p:sldId id="386" r:id="rId20"/>
    <p:sldId id="364" r:id="rId21"/>
    <p:sldId id="376" r:id="rId22"/>
    <p:sldId id="365" r:id="rId23"/>
    <p:sldId id="358" r:id="rId24"/>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TANISH PANDEY" initials="TP" lastIdx="1" clrIdx="1">
    <p:extLst>
      <p:ext uri="{19B8F6BF-5375-455C-9EA6-DF929625EA0E}">
        <p15:presenceInfo xmlns:p15="http://schemas.microsoft.com/office/powerpoint/2012/main" xmlns="" userId="a28959b15085f7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napToObjects="1">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SH PANDEY" userId="a28959b15085f7df" providerId="LiveId" clId="{E0BB546C-C62A-483B-93DF-A2284730C6FA}"/>
    <pc:docChg chg="custSel addSld modSld">
      <pc:chgData name="TANISH PANDEY" userId="a28959b15085f7df" providerId="LiveId" clId="{E0BB546C-C62A-483B-93DF-A2284730C6FA}" dt="2021-09-21T14:22:30.745" v="142" actId="2711"/>
      <pc:docMkLst>
        <pc:docMk/>
      </pc:docMkLst>
      <pc:sldChg chg="modSp mod">
        <pc:chgData name="TANISH PANDEY" userId="a28959b15085f7df" providerId="LiveId" clId="{E0BB546C-C62A-483B-93DF-A2284730C6FA}" dt="2021-09-21T14:12:41.568" v="105" actId="207"/>
        <pc:sldMkLst>
          <pc:docMk/>
          <pc:sldMk cId="87241979" sldId="357"/>
        </pc:sldMkLst>
        <pc:spChg chg="mod">
          <ac:chgData name="TANISH PANDEY" userId="a28959b15085f7df" providerId="LiveId" clId="{E0BB546C-C62A-483B-93DF-A2284730C6FA}" dt="2021-09-21T14:12:41.568" v="105" actId="207"/>
          <ac:spMkLst>
            <pc:docMk/>
            <pc:sldMk cId="87241979" sldId="357"/>
            <ac:spMk id="5" creationId="{00000000-0000-0000-0000-000000000000}"/>
          </ac:spMkLst>
        </pc:spChg>
      </pc:sldChg>
      <pc:sldChg chg="modSp addCm delCm">
        <pc:chgData name="TANISH PANDEY" userId="a28959b15085f7df" providerId="LiveId" clId="{E0BB546C-C62A-483B-93DF-A2284730C6FA}" dt="2021-09-21T14:20:06.155" v="138" actId="2711"/>
        <pc:sldMkLst>
          <pc:docMk/>
          <pc:sldMk cId="0" sldId="362"/>
        </pc:sldMkLst>
        <pc:graphicFrameChg chg="mod">
          <ac:chgData name="TANISH PANDEY" userId="a28959b15085f7df" providerId="LiveId" clId="{E0BB546C-C62A-483B-93DF-A2284730C6FA}" dt="2021-09-21T14:20:06.155" v="138" actId="2711"/>
          <ac:graphicFrameMkLst>
            <pc:docMk/>
            <pc:sldMk cId="0" sldId="362"/>
            <ac:graphicFrameMk id="4" creationId="{00000000-0000-0000-0000-000000000000}"/>
          </ac:graphicFrameMkLst>
        </pc:graphicFrameChg>
      </pc:sldChg>
      <pc:sldChg chg="modSp">
        <pc:chgData name="TANISH PANDEY" userId="a28959b15085f7df" providerId="LiveId" clId="{E0BB546C-C62A-483B-93DF-A2284730C6FA}" dt="2021-09-21T14:22:30.745" v="142" actId="2711"/>
        <pc:sldMkLst>
          <pc:docMk/>
          <pc:sldMk cId="0" sldId="366"/>
        </pc:sldMkLst>
        <pc:graphicFrameChg chg="mod">
          <ac:chgData name="TANISH PANDEY" userId="a28959b15085f7df" providerId="LiveId" clId="{E0BB546C-C62A-483B-93DF-A2284730C6FA}" dt="2021-09-21T14:22:30.745" v="142" actId="2711"/>
          <ac:graphicFrameMkLst>
            <pc:docMk/>
            <pc:sldMk cId="0" sldId="366"/>
            <ac:graphicFrameMk id="4" creationId="{00000000-0000-0000-0000-000000000000}"/>
          </ac:graphicFrameMkLst>
        </pc:graphicFrameChg>
      </pc:sldChg>
      <pc:sldChg chg="addSp delSp modSp new mod">
        <pc:chgData name="TANISH PANDEY" userId="a28959b15085f7df" providerId="LiveId" clId="{E0BB546C-C62A-483B-93DF-A2284730C6FA}" dt="2021-09-14T18:42:44.801" v="42" actId="20577"/>
        <pc:sldMkLst>
          <pc:docMk/>
          <pc:sldMk cId="3588031806" sldId="367"/>
        </pc:sldMkLst>
        <pc:spChg chg="mod">
          <ac:chgData name="TANISH PANDEY" userId="a28959b15085f7df" providerId="LiveId" clId="{E0BB546C-C62A-483B-93DF-A2284730C6FA}" dt="2021-09-14T18:42:44.801" v="42" actId="20577"/>
          <ac:spMkLst>
            <pc:docMk/>
            <pc:sldMk cId="3588031806" sldId="367"/>
            <ac:spMk id="2" creationId="{2CCDFE3C-7D09-4AC3-9688-DD394DE1D319}"/>
          </ac:spMkLst>
        </pc:spChg>
        <pc:spChg chg="del mod">
          <ac:chgData name="TANISH PANDEY" userId="a28959b15085f7df" providerId="LiveId" clId="{E0BB546C-C62A-483B-93DF-A2284730C6FA}" dt="2021-09-14T18:41:43.024" v="14" actId="478"/>
          <ac:spMkLst>
            <pc:docMk/>
            <pc:sldMk cId="3588031806" sldId="367"/>
            <ac:spMk id="3" creationId="{F99F9EA8-9B85-4BCA-8E79-C5E838B88531}"/>
          </ac:spMkLst>
        </pc:spChg>
        <pc:picChg chg="add mod">
          <ac:chgData name="TANISH PANDEY" userId="a28959b15085f7df" providerId="LiveId" clId="{E0BB546C-C62A-483B-93DF-A2284730C6FA}" dt="2021-09-14T18:42:05.266" v="19" actId="1076"/>
          <ac:picMkLst>
            <pc:docMk/>
            <pc:sldMk cId="3588031806" sldId="367"/>
            <ac:picMk id="5" creationId="{6AF442F7-9C47-4F38-9E81-D8658C5864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E49F7-3522-433C-887A-604E9281F979}" type="doc">
      <dgm:prSet loTypeId="urn:microsoft.com/office/officeart/2005/8/layout/lProcess3" loCatId="process" qsTypeId="urn:microsoft.com/office/officeart/2005/8/quickstyle/simple3" qsCatId="simple" csTypeId="urn:microsoft.com/office/officeart/2005/8/colors/accent0_1" csCatId="mainScheme" phldr="1"/>
      <dgm:spPr/>
      <dgm:t>
        <a:bodyPr/>
        <a:lstStyle/>
        <a:p>
          <a:endParaRPr lang="en-US"/>
        </a:p>
      </dgm:t>
    </dgm:pt>
    <dgm:pt modelId="{97004AA3-1615-419E-8356-57A493D225D8}">
      <dgm:prSet/>
      <dgm:spPr/>
      <dgm:t>
        <a:bodyPr/>
        <a:lstStyle/>
        <a:p>
          <a:pPr rtl="0"/>
          <a:r>
            <a:rPr lang="en-US" dirty="0"/>
            <a:t>This project aims to Predicting the probability of an online transaction being fraudulent and diagnosis of treachery of insurance claims.</a:t>
          </a:r>
        </a:p>
      </dgm:t>
    </dgm:pt>
    <dgm:pt modelId="{E0B13A51-8957-4BE6-9065-D81920CC0A91}" type="parTrans" cxnId="{48228622-EB90-4FF2-930A-8F36179E6349}">
      <dgm:prSet/>
      <dgm:spPr/>
      <dgm:t>
        <a:bodyPr/>
        <a:lstStyle/>
        <a:p>
          <a:endParaRPr lang="en-US"/>
        </a:p>
      </dgm:t>
    </dgm:pt>
    <dgm:pt modelId="{83B9C033-0B22-4B6B-BA06-5F76977FE311}" type="sibTrans" cxnId="{48228622-EB90-4FF2-930A-8F36179E6349}">
      <dgm:prSet/>
      <dgm:spPr/>
      <dgm:t>
        <a:bodyPr/>
        <a:lstStyle/>
        <a:p>
          <a:endParaRPr lang="en-US"/>
        </a:p>
      </dgm:t>
    </dgm:pt>
    <dgm:pt modelId="{3EB914BA-5556-47DB-B887-7274CC4E4187}">
      <dgm:prSet/>
      <dgm:spPr/>
      <dgm:t>
        <a:bodyPr/>
        <a:lstStyle/>
        <a:p>
          <a:pPr rtl="0"/>
          <a:r>
            <a:rPr lang="en-IN" dirty="0"/>
            <a:t>We are using kaggle datasets of transactions . </a:t>
          </a:r>
          <a:r>
            <a:rPr lang="en-US" dirty="0"/>
            <a:t>The data is broken into two files identity and transaction, which are joined by TransactionID. Not all transactions have corresponding identity information.</a:t>
          </a:r>
          <a:r>
            <a:rPr lang="en-IN" dirty="0"/>
            <a:t> </a:t>
          </a:r>
          <a:endParaRPr lang="en-US" dirty="0"/>
        </a:p>
      </dgm:t>
    </dgm:pt>
    <dgm:pt modelId="{6C50D58E-EB79-4DD0-84BD-62FF0C094838}" type="parTrans" cxnId="{73BB3852-139A-42E9-9727-5F05B7863EB8}">
      <dgm:prSet/>
      <dgm:spPr/>
      <dgm:t>
        <a:bodyPr/>
        <a:lstStyle/>
        <a:p>
          <a:endParaRPr lang="en-US"/>
        </a:p>
      </dgm:t>
    </dgm:pt>
    <dgm:pt modelId="{68DC2A56-E40A-4984-9A50-E521AF72C524}" type="sibTrans" cxnId="{73BB3852-139A-42E9-9727-5F05B7863EB8}">
      <dgm:prSet/>
      <dgm:spPr/>
      <dgm:t>
        <a:bodyPr/>
        <a:lstStyle/>
        <a:p>
          <a:endParaRPr lang="en-US"/>
        </a:p>
      </dgm:t>
    </dgm:pt>
    <dgm:pt modelId="{7B4D7D13-EFCF-439D-B779-1CF7DD1B9DE9}">
      <dgm:prSet/>
      <dgm:spPr/>
      <dgm:t>
        <a:bodyPr/>
        <a:lstStyle/>
        <a:p>
          <a:pPr rtl="0"/>
          <a:r>
            <a:rPr lang="en-IN" dirty="0"/>
            <a:t>For Insurance claims we are using insurance claims dataset from Kaggle.</a:t>
          </a:r>
          <a:endParaRPr lang="en-US" dirty="0"/>
        </a:p>
      </dgm:t>
    </dgm:pt>
    <dgm:pt modelId="{21A8FF7F-9146-4934-8907-94EB008D1E62}" type="parTrans" cxnId="{A8F21824-ECC4-429A-AE14-011A20A1333F}">
      <dgm:prSet/>
      <dgm:spPr/>
      <dgm:t>
        <a:bodyPr/>
        <a:lstStyle/>
        <a:p>
          <a:endParaRPr lang="en-US"/>
        </a:p>
      </dgm:t>
    </dgm:pt>
    <dgm:pt modelId="{CD56BC38-5E97-4579-9B3B-1EDCCA18276F}" type="sibTrans" cxnId="{A8F21824-ECC4-429A-AE14-011A20A1333F}">
      <dgm:prSet/>
      <dgm:spPr/>
      <dgm:t>
        <a:bodyPr/>
        <a:lstStyle/>
        <a:p>
          <a:endParaRPr lang="en-US"/>
        </a:p>
      </dgm:t>
    </dgm:pt>
    <dgm:pt modelId="{AD93BCC6-0900-4893-A8D4-294D90D7C6C4}">
      <dgm:prSet/>
      <dgm:spPr/>
      <dgm:t>
        <a:bodyPr/>
        <a:lstStyle/>
        <a:p>
          <a:pPr rtl="0"/>
          <a:r>
            <a:rPr lang="en-US" dirty="0"/>
            <a:t>Through machine learning algorithms, millions of transactions can be searched to spot patterns and detect fraudulent transactions.</a:t>
          </a:r>
        </a:p>
      </dgm:t>
    </dgm:pt>
    <dgm:pt modelId="{E4FD78A2-09AC-41BC-830D-D3C87452181E}" type="parTrans" cxnId="{3F696973-1200-4E02-AABC-8A8958BBDBE7}">
      <dgm:prSet/>
      <dgm:spPr/>
      <dgm:t>
        <a:bodyPr/>
        <a:lstStyle/>
        <a:p>
          <a:endParaRPr lang="en-US"/>
        </a:p>
      </dgm:t>
    </dgm:pt>
    <dgm:pt modelId="{6A448186-B238-45EF-BB4F-3FA52EB42AE9}" type="sibTrans" cxnId="{3F696973-1200-4E02-AABC-8A8958BBDBE7}">
      <dgm:prSet/>
      <dgm:spPr/>
      <dgm:t>
        <a:bodyPr/>
        <a:lstStyle/>
        <a:p>
          <a:endParaRPr lang="en-US"/>
        </a:p>
      </dgm:t>
    </dgm:pt>
    <dgm:pt modelId="{38469E0D-AA8C-4752-9029-4126407A8EFE}" type="pres">
      <dgm:prSet presAssocID="{675E49F7-3522-433C-887A-604E9281F979}" presName="Name0" presStyleCnt="0">
        <dgm:presLayoutVars>
          <dgm:chPref val="3"/>
          <dgm:dir/>
          <dgm:animLvl val="lvl"/>
          <dgm:resizeHandles/>
        </dgm:presLayoutVars>
      </dgm:prSet>
      <dgm:spPr/>
      <dgm:t>
        <a:bodyPr/>
        <a:lstStyle/>
        <a:p>
          <a:endParaRPr lang="en-US"/>
        </a:p>
      </dgm:t>
    </dgm:pt>
    <dgm:pt modelId="{8676EB57-2D7A-466F-AA36-C00EA98D03AE}" type="pres">
      <dgm:prSet presAssocID="{97004AA3-1615-419E-8356-57A493D225D8}" presName="horFlow" presStyleCnt="0"/>
      <dgm:spPr/>
    </dgm:pt>
    <dgm:pt modelId="{55324553-F7E8-4A28-B982-EFC303513347}" type="pres">
      <dgm:prSet presAssocID="{97004AA3-1615-419E-8356-57A493D225D8}" presName="bigChev" presStyleLbl="node1" presStyleIdx="0" presStyleCnt="4" custScaleX="497178"/>
      <dgm:spPr/>
      <dgm:t>
        <a:bodyPr/>
        <a:lstStyle/>
        <a:p>
          <a:endParaRPr lang="en-US"/>
        </a:p>
      </dgm:t>
    </dgm:pt>
    <dgm:pt modelId="{18610ACA-9AFF-4CDE-BAC0-24D88D437F1B}" type="pres">
      <dgm:prSet presAssocID="{97004AA3-1615-419E-8356-57A493D225D8}" presName="vSp" presStyleCnt="0"/>
      <dgm:spPr/>
    </dgm:pt>
    <dgm:pt modelId="{0CE4010C-49EE-482C-AE7E-56D17A9E9AB2}" type="pres">
      <dgm:prSet presAssocID="{3EB914BA-5556-47DB-B887-7274CC4E4187}" presName="horFlow" presStyleCnt="0"/>
      <dgm:spPr/>
    </dgm:pt>
    <dgm:pt modelId="{021E87CD-3552-4243-980C-226D8A535DFA}" type="pres">
      <dgm:prSet presAssocID="{3EB914BA-5556-47DB-B887-7274CC4E4187}" presName="bigChev" presStyleLbl="node1" presStyleIdx="1" presStyleCnt="4" custScaleX="497691"/>
      <dgm:spPr/>
      <dgm:t>
        <a:bodyPr/>
        <a:lstStyle/>
        <a:p>
          <a:endParaRPr lang="en-US"/>
        </a:p>
      </dgm:t>
    </dgm:pt>
    <dgm:pt modelId="{89221BCD-D759-4D70-B420-FF9C941672B5}" type="pres">
      <dgm:prSet presAssocID="{3EB914BA-5556-47DB-B887-7274CC4E4187}" presName="vSp" presStyleCnt="0"/>
      <dgm:spPr/>
    </dgm:pt>
    <dgm:pt modelId="{C9C50936-F1C4-4908-AA24-4EAA7B71CCA2}" type="pres">
      <dgm:prSet presAssocID="{7B4D7D13-EFCF-439D-B779-1CF7DD1B9DE9}" presName="horFlow" presStyleCnt="0"/>
      <dgm:spPr/>
    </dgm:pt>
    <dgm:pt modelId="{35A0D1E9-1993-4265-AE24-41269FFD1243}" type="pres">
      <dgm:prSet presAssocID="{7B4D7D13-EFCF-439D-B779-1CF7DD1B9DE9}" presName="bigChev" presStyleLbl="node1" presStyleIdx="2" presStyleCnt="4" custScaleX="497691"/>
      <dgm:spPr/>
      <dgm:t>
        <a:bodyPr/>
        <a:lstStyle/>
        <a:p>
          <a:endParaRPr lang="en-US"/>
        </a:p>
      </dgm:t>
    </dgm:pt>
    <dgm:pt modelId="{CEC49F21-DD5E-4E00-BAA1-C073A0C7872C}" type="pres">
      <dgm:prSet presAssocID="{7B4D7D13-EFCF-439D-B779-1CF7DD1B9DE9}" presName="vSp" presStyleCnt="0"/>
      <dgm:spPr/>
    </dgm:pt>
    <dgm:pt modelId="{1C037609-D0B7-48DA-9A09-D813333E6563}" type="pres">
      <dgm:prSet presAssocID="{AD93BCC6-0900-4893-A8D4-294D90D7C6C4}" presName="horFlow" presStyleCnt="0"/>
      <dgm:spPr/>
    </dgm:pt>
    <dgm:pt modelId="{EBB23160-6FCD-4A70-82E3-6BBB61FE3C83}" type="pres">
      <dgm:prSet presAssocID="{AD93BCC6-0900-4893-A8D4-294D90D7C6C4}" presName="bigChev" presStyleLbl="node1" presStyleIdx="3" presStyleCnt="4" custScaleX="497691"/>
      <dgm:spPr/>
      <dgm:t>
        <a:bodyPr/>
        <a:lstStyle/>
        <a:p>
          <a:endParaRPr lang="en-US"/>
        </a:p>
      </dgm:t>
    </dgm:pt>
  </dgm:ptLst>
  <dgm:cxnLst>
    <dgm:cxn modelId="{73BB3852-139A-42E9-9727-5F05B7863EB8}" srcId="{675E49F7-3522-433C-887A-604E9281F979}" destId="{3EB914BA-5556-47DB-B887-7274CC4E4187}" srcOrd="1" destOrd="0" parTransId="{6C50D58E-EB79-4DD0-84BD-62FF0C094838}" sibTransId="{68DC2A56-E40A-4984-9A50-E521AF72C524}"/>
    <dgm:cxn modelId="{7C7FEEB8-711D-4986-814F-2EDF6E999418}" type="presOf" srcId="{7B4D7D13-EFCF-439D-B779-1CF7DD1B9DE9}" destId="{35A0D1E9-1993-4265-AE24-41269FFD1243}" srcOrd="0" destOrd="0" presId="urn:microsoft.com/office/officeart/2005/8/layout/lProcess3"/>
    <dgm:cxn modelId="{84A40ACD-9091-4B2F-A716-66386E3E7A89}" type="presOf" srcId="{AD93BCC6-0900-4893-A8D4-294D90D7C6C4}" destId="{EBB23160-6FCD-4A70-82E3-6BBB61FE3C83}" srcOrd="0" destOrd="0" presId="urn:microsoft.com/office/officeart/2005/8/layout/lProcess3"/>
    <dgm:cxn modelId="{DCE6071D-745B-4E2F-AF91-B318B20C33C6}" type="presOf" srcId="{97004AA3-1615-419E-8356-57A493D225D8}" destId="{55324553-F7E8-4A28-B982-EFC303513347}" srcOrd="0" destOrd="0" presId="urn:microsoft.com/office/officeart/2005/8/layout/lProcess3"/>
    <dgm:cxn modelId="{66D84E45-62E1-4867-966C-96E753F81C29}" type="presOf" srcId="{3EB914BA-5556-47DB-B887-7274CC4E4187}" destId="{021E87CD-3552-4243-980C-226D8A535DFA}" srcOrd="0" destOrd="0" presId="urn:microsoft.com/office/officeart/2005/8/layout/lProcess3"/>
    <dgm:cxn modelId="{A8F21824-ECC4-429A-AE14-011A20A1333F}" srcId="{675E49F7-3522-433C-887A-604E9281F979}" destId="{7B4D7D13-EFCF-439D-B779-1CF7DD1B9DE9}" srcOrd="2" destOrd="0" parTransId="{21A8FF7F-9146-4934-8907-94EB008D1E62}" sibTransId="{CD56BC38-5E97-4579-9B3B-1EDCCA18276F}"/>
    <dgm:cxn modelId="{3F696973-1200-4E02-AABC-8A8958BBDBE7}" srcId="{675E49F7-3522-433C-887A-604E9281F979}" destId="{AD93BCC6-0900-4893-A8D4-294D90D7C6C4}" srcOrd="3" destOrd="0" parTransId="{E4FD78A2-09AC-41BC-830D-D3C87452181E}" sibTransId="{6A448186-B238-45EF-BB4F-3FA52EB42AE9}"/>
    <dgm:cxn modelId="{48228622-EB90-4FF2-930A-8F36179E6349}" srcId="{675E49F7-3522-433C-887A-604E9281F979}" destId="{97004AA3-1615-419E-8356-57A493D225D8}" srcOrd="0" destOrd="0" parTransId="{E0B13A51-8957-4BE6-9065-D81920CC0A91}" sibTransId="{83B9C033-0B22-4B6B-BA06-5F76977FE311}"/>
    <dgm:cxn modelId="{59DCB45A-21A7-4EDB-8CE7-17FE040CAEAC}" type="presOf" srcId="{675E49F7-3522-433C-887A-604E9281F979}" destId="{38469E0D-AA8C-4752-9029-4126407A8EFE}" srcOrd="0" destOrd="0" presId="urn:microsoft.com/office/officeart/2005/8/layout/lProcess3"/>
    <dgm:cxn modelId="{E86091F3-422C-4870-A622-1527BFC0EB72}" type="presParOf" srcId="{38469E0D-AA8C-4752-9029-4126407A8EFE}" destId="{8676EB57-2D7A-466F-AA36-C00EA98D03AE}" srcOrd="0" destOrd="0" presId="urn:microsoft.com/office/officeart/2005/8/layout/lProcess3"/>
    <dgm:cxn modelId="{B3181B22-DF81-49B8-B999-98DA081ADDB2}" type="presParOf" srcId="{8676EB57-2D7A-466F-AA36-C00EA98D03AE}" destId="{55324553-F7E8-4A28-B982-EFC303513347}" srcOrd="0" destOrd="0" presId="urn:microsoft.com/office/officeart/2005/8/layout/lProcess3"/>
    <dgm:cxn modelId="{EA5A1783-12D4-48DB-B138-2DBDE9D605EF}" type="presParOf" srcId="{38469E0D-AA8C-4752-9029-4126407A8EFE}" destId="{18610ACA-9AFF-4CDE-BAC0-24D88D437F1B}" srcOrd="1" destOrd="0" presId="urn:microsoft.com/office/officeart/2005/8/layout/lProcess3"/>
    <dgm:cxn modelId="{38DA187F-DDB2-4D15-9F97-6E459E98BC8F}" type="presParOf" srcId="{38469E0D-AA8C-4752-9029-4126407A8EFE}" destId="{0CE4010C-49EE-482C-AE7E-56D17A9E9AB2}" srcOrd="2" destOrd="0" presId="urn:microsoft.com/office/officeart/2005/8/layout/lProcess3"/>
    <dgm:cxn modelId="{9B6F423B-4303-45B2-86FA-800456BD78C5}" type="presParOf" srcId="{0CE4010C-49EE-482C-AE7E-56D17A9E9AB2}" destId="{021E87CD-3552-4243-980C-226D8A535DFA}" srcOrd="0" destOrd="0" presId="urn:microsoft.com/office/officeart/2005/8/layout/lProcess3"/>
    <dgm:cxn modelId="{C3FDF653-B632-4D9E-B097-E482012DE43B}" type="presParOf" srcId="{38469E0D-AA8C-4752-9029-4126407A8EFE}" destId="{89221BCD-D759-4D70-B420-FF9C941672B5}" srcOrd="3" destOrd="0" presId="urn:microsoft.com/office/officeart/2005/8/layout/lProcess3"/>
    <dgm:cxn modelId="{B7549D19-C244-4A0C-843F-DD4545673B6F}" type="presParOf" srcId="{38469E0D-AA8C-4752-9029-4126407A8EFE}" destId="{C9C50936-F1C4-4908-AA24-4EAA7B71CCA2}" srcOrd="4" destOrd="0" presId="urn:microsoft.com/office/officeart/2005/8/layout/lProcess3"/>
    <dgm:cxn modelId="{32002B7C-8597-475E-AA0E-03B8807B8771}" type="presParOf" srcId="{C9C50936-F1C4-4908-AA24-4EAA7B71CCA2}" destId="{35A0D1E9-1993-4265-AE24-41269FFD1243}" srcOrd="0" destOrd="0" presId="urn:microsoft.com/office/officeart/2005/8/layout/lProcess3"/>
    <dgm:cxn modelId="{B72EB1C2-6D31-46EE-9B64-B194A7D6E9E7}" type="presParOf" srcId="{38469E0D-AA8C-4752-9029-4126407A8EFE}" destId="{CEC49F21-DD5E-4E00-BAA1-C073A0C7872C}" srcOrd="5" destOrd="0" presId="urn:microsoft.com/office/officeart/2005/8/layout/lProcess3"/>
    <dgm:cxn modelId="{79772E65-A0A0-4D8F-B871-3EC1ADCB4E45}" type="presParOf" srcId="{38469E0D-AA8C-4752-9029-4126407A8EFE}" destId="{1C037609-D0B7-48DA-9A09-D813333E6563}" srcOrd="6" destOrd="0" presId="urn:microsoft.com/office/officeart/2005/8/layout/lProcess3"/>
    <dgm:cxn modelId="{78D76FEC-C9BF-4AA0-8B61-64CCDBBD1E0A}" type="presParOf" srcId="{1C037609-D0B7-48DA-9A09-D813333E6563}" destId="{EBB23160-6FCD-4A70-82E3-6BBB61FE3C83}" srcOrd="0" destOrd="0" presId="urn:microsoft.com/office/officeart/2005/8/layout/l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BA4A63-1DFF-43F3-938E-F8D1ED0A20E2}" type="doc">
      <dgm:prSet loTypeId="urn:microsoft.com/office/officeart/2005/8/layout/target3" loCatId="relationship" qsTypeId="urn:microsoft.com/office/officeart/2005/8/quickstyle/simple3" qsCatId="simple" csTypeId="urn:microsoft.com/office/officeart/2005/8/colors/colorful2" csCatId="colorful" phldr="1"/>
      <dgm:spPr/>
      <dgm:t>
        <a:bodyPr/>
        <a:lstStyle/>
        <a:p>
          <a:endParaRPr lang="en-US"/>
        </a:p>
      </dgm:t>
    </dgm:pt>
    <dgm:pt modelId="{EA2A5CC3-343F-445C-90A9-24FDA55D9F58}">
      <dgm:prSet/>
      <dgm:spPr/>
      <dgm:t>
        <a:bodyPr/>
        <a:lstStyle/>
        <a:p>
          <a:pPr rtl="0"/>
          <a:r>
            <a:rPr lang="en-US" dirty="0"/>
            <a:t>Card fraud is a term used for theft and fraud committed using a payment card, such as debit or credit card as a fraudulent source of funds in the transaction. </a:t>
          </a:r>
        </a:p>
      </dgm:t>
    </dgm:pt>
    <dgm:pt modelId="{A9DF1A66-8724-46B8-B4A7-88C599114B28}" type="parTrans" cxnId="{0C44F649-A41F-470A-9419-B51FE37D6BE7}">
      <dgm:prSet/>
      <dgm:spPr/>
      <dgm:t>
        <a:bodyPr/>
        <a:lstStyle/>
        <a:p>
          <a:endParaRPr lang="en-US"/>
        </a:p>
      </dgm:t>
    </dgm:pt>
    <dgm:pt modelId="{437A63FB-70D9-403C-8510-E4A8C004223D}" type="sibTrans" cxnId="{0C44F649-A41F-470A-9419-B51FE37D6BE7}">
      <dgm:prSet/>
      <dgm:spPr/>
      <dgm:t>
        <a:bodyPr/>
        <a:lstStyle/>
        <a:p>
          <a:endParaRPr lang="en-US"/>
        </a:p>
      </dgm:t>
    </dgm:pt>
    <dgm:pt modelId="{689BB425-1985-4EE3-AB42-78321570F17B}">
      <dgm:prSet/>
      <dgm:spPr/>
      <dgm:t>
        <a:bodyPr/>
        <a:lstStyle/>
        <a:p>
          <a:pPr rtl="0"/>
          <a:r>
            <a:rPr lang="en-US" dirty="0"/>
            <a:t>It can be done either by theft of an actual card or by illegally obtaining the cardholder’s account and personal information.</a:t>
          </a:r>
        </a:p>
      </dgm:t>
    </dgm:pt>
    <dgm:pt modelId="{1E4DA10B-7624-41F8-8021-64BA08DB8DDC}" type="parTrans" cxnId="{3AE914B9-5A6D-40FD-96D7-F1E95E30EF70}">
      <dgm:prSet/>
      <dgm:spPr/>
      <dgm:t>
        <a:bodyPr/>
        <a:lstStyle/>
        <a:p>
          <a:endParaRPr lang="en-US"/>
        </a:p>
      </dgm:t>
    </dgm:pt>
    <dgm:pt modelId="{38A4FB9D-B915-4549-AD37-B7D2E3C950FF}" type="sibTrans" cxnId="{3AE914B9-5A6D-40FD-96D7-F1E95E30EF70}">
      <dgm:prSet/>
      <dgm:spPr/>
      <dgm:t>
        <a:bodyPr/>
        <a:lstStyle/>
        <a:p>
          <a:endParaRPr lang="en-US"/>
        </a:p>
      </dgm:t>
    </dgm:pt>
    <dgm:pt modelId="{7EB2540C-CCA1-4323-A7D0-802C4C2740F9}">
      <dgm:prSet/>
      <dgm:spPr/>
      <dgm:t>
        <a:bodyPr/>
        <a:lstStyle/>
        <a:p>
          <a:pPr rtl="0"/>
          <a:r>
            <a:rPr lang="en-US" dirty="0"/>
            <a:t>With the help of machine learning we can find the pattern of usual and unusual behavior of a client's transaction in order to block likely frauds.</a:t>
          </a:r>
        </a:p>
      </dgm:t>
    </dgm:pt>
    <dgm:pt modelId="{3F454CED-07E1-4536-8792-850927A8D9E3}" type="parTrans" cxnId="{8F60B9C4-36EF-4479-BB52-AC2D30E48926}">
      <dgm:prSet/>
      <dgm:spPr/>
      <dgm:t>
        <a:bodyPr/>
        <a:lstStyle/>
        <a:p>
          <a:endParaRPr lang="en-US"/>
        </a:p>
      </dgm:t>
    </dgm:pt>
    <dgm:pt modelId="{E0A07A78-24B6-4A6A-9C79-24684BDF99BC}" type="sibTrans" cxnId="{8F60B9C4-36EF-4479-BB52-AC2D30E48926}">
      <dgm:prSet/>
      <dgm:spPr/>
      <dgm:t>
        <a:bodyPr/>
        <a:lstStyle/>
        <a:p>
          <a:endParaRPr lang="en-US"/>
        </a:p>
      </dgm:t>
    </dgm:pt>
    <dgm:pt modelId="{D83DF161-5383-49FC-ACAB-F84A605267EC}">
      <dgm:prSet/>
      <dgm:spPr/>
      <dgm:t>
        <a:bodyPr/>
        <a:lstStyle/>
        <a:p>
          <a:pPr rtl="0"/>
          <a:r>
            <a:rPr lang="en-US" dirty="0"/>
            <a:t>We build a model that can detect </a:t>
          </a:r>
          <a:r>
            <a:rPr lang="en-US" dirty="0" smtClean="0"/>
            <a:t>online transactions fraud. </a:t>
          </a:r>
          <a:r>
            <a:rPr lang="en-US" dirty="0"/>
            <a:t>The challenge behind treachery diagnosis in machine learning is that frauds are far less common as compared to legit </a:t>
          </a:r>
          <a:r>
            <a:rPr lang="en-US" dirty="0" smtClean="0"/>
            <a:t>transactions.</a:t>
          </a:r>
          <a:endParaRPr lang="en-US" dirty="0"/>
        </a:p>
      </dgm:t>
    </dgm:pt>
    <dgm:pt modelId="{4528B649-A3CE-45EB-BBF3-73DA05C281D2}" type="parTrans" cxnId="{22A56A36-1C8E-462C-A887-96E2A3AA941A}">
      <dgm:prSet/>
      <dgm:spPr/>
      <dgm:t>
        <a:bodyPr/>
        <a:lstStyle/>
        <a:p>
          <a:endParaRPr lang="en-US"/>
        </a:p>
      </dgm:t>
    </dgm:pt>
    <dgm:pt modelId="{E08103AB-C0D1-491A-AA2A-8D30C8CC751E}" type="sibTrans" cxnId="{22A56A36-1C8E-462C-A887-96E2A3AA941A}">
      <dgm:prSet/>
      <dgm:spPr/>
      <dgm:t>
        <a:bodyPr/>
        <a:lstStyle/>
        <a:p>
          <a:endParaRPr lang="en-US"/>
        </a:p>
      </dgm:t>
    </dgm:pt>
    <dgm:pt modelId="{64CB9295-71A9-4030-A240-93B1CCC6A5AA}">
      <dgm:prSet/>
      <dgm:spPr/>
      <dgm:t>
        <a:bodyPr/>
        <a:lstStyle/>
        <a:p>
          <a:pPr rtl="0"/>
          <a:r>
            <a:rPr lang="en-US" dirty="0" smtClean="0"/>
            <a:t>We have analyzed  treachery on online transactions and Insurance claims on the basis of some features  through plotting graphs. </a:t>
          </a:r>
          <a:endParaRPr lang="en-US" dirty="0"/>
        </a:p>
      </dgm:t>
    </dgm:pt>
    <dgm:pt modelId="{C387C92A-089D-485F-8294-EDC5A18D9412}" type="parTrans" cxnId="{EFE657E0-E0DD-4275-87CF-933BCC18E7B7}">
      <dgm:prSet/>
      <dgm:spPr/>
    </dgm:pt>
    <dgm:pt modelId="{F953B74A-F81A-4436-BEF5-FA5E160AAF3B}" type="sibTrans" cxnId="{EFE657E0-E0DD-4275-87CF-933BCC18E7B7}">
      <dgm:prSet/>
      <dgm:spPr/>
    </dgm:pt>
    <dgm:pt modelId="{FDF54B5B-EC8C-41E4-ACB5-70FA8E7C7834}" type="pres">
      <dgm:prSet presAssocID="{F3BA4A63-1DFF-43F3-938E-F8D1ED0A20E2}" presName="Name0" presStyleCnt="0">
        <dgm:presLayoutVars>
          <dgm:chMax val="7"/>
          <dgm:dir/>
          <dgm:animLvl val="lvl"/>
          <dgm:resizeHandles val="exact"/>
        </dgm:presLayoutVars>
      </dgm:prSet>
      <dgm:spPr/>
      <dgm:t>
        <a:bodyPr/>
        <a:lstStyle/>
        <a:p>
          <a:endParaRPr lang="en-US"/>
        </a:p>
      </dgm:t>
    </dgm:pt>
    <dgm:pt modelId="{F88EB7D1-B9B0-438D-B429-B573E0941956}" type="pres">
      <dgm:prSet presAssocID="{EA2A5CC3-343F-445C-90A9-24FDA55D9F58}" presName="circle1" presStyleLbl="node1" presStyleIdx="0" presStyleCnt="5"/>
      <dgm:spPr/>
    </dgm:pt>
    <dgm:pt modelId="{3232112F-51B1-4BDC-BB30-8B576A222B9C}" type="pres">
      <dgm:prSet presAssocID="{EA2A5CC3-343F-445C-90A9-24FDA55D9F58}" presName="space" presStyleCnt="0"/>
      <dgm:spPr/>
    </dgm:pt>
    <dgm:pt modelId="{0CD3D546-8F96-4A0E-A3D6-51EBEEECA75A}" type="pres">
      <dgm:prSet presAssocID="{EA2A5CC3-343F-445C-90A9-24FDA55D9F58}" presName="rect1" presStyleLbl="alignAcc1" presStyleIdx="0" presStyleCnt="5"/>
      <dgm:spPr/>
      <dgm:t>
        <a:bodyPr/>
        <a:lstStyle/>
        <a:p>
          <a:endParaRPr lang="en-US"/>
        </a:p>
      </dgm:t>
    </dgm:pt>
    <dgm:pt modelId="{480D79A9-F913-4062-846F-C71023F2B0E2}" type="pres">
      <dgm:prSet presAssocID="{689BB425-1985-4EE3-AB42-78321570F17B}" presName="vertSpace2" presStyleLbl="node1" presStyleIdx="0" presStyleCnt="5"/>
      <dgm:spPr/>
    </dgm:pt>
    <dgm:pt modelId="{896D285E-C335-4FA8-9FE7-BA7D162B3AB5}" type="pres">
      <dgm:prSet presAssocID="{689BB425-1985-4EE3-AB42-78321570F17B}" presName="circle2" presStyleLbl="node1" presStyleIdx="1" presStyleCnt="5"/>
      <dgm:spPr/>
    </dgm:pt>
    <dgm:pt modelId="{332982C0-1A4B-4E20-A27F-E498E42E7CEA}" type="pres">
      <dgm:prSet presAssocID="{689BB425-1985-4EE3-AB42-78321570F17B}" presName="rect2" presStyleLbl="alignAcc1" presStyleIdx="1" presStyleCnt="5"/>
      <dgm:spPr/>
      <dgm:t>
        <a:bodyPr/>
        <a:lstStyle/>
        <a:p>
          <a:endParaRPr lang="en-US"/>
        </a:p>
      </dgm:t>
    </dgm:pt>
    <dgm:pt modelId="{80560F28-C75C-4C45-8480-F049625FB073}" type="pres">
      <dgm:prSet presAssocID="{7EB2540C-CCA1-4323-A7D0-802C4C2740F9}" presName="vertSpace3" presStyleLbl="node1" presStyleIdx="1" presStyleCnt="5"/>
      <dgm:spPr/>
    </dgm:pt>
    <dgm:pt modelId="{D07E927C-5C21-4C1F-A507-F7348E7B2C49}" type="pres">
      <dgm:prSet presAssocID="{7EB2540C-CCA1-4323-A7D0-802C4C2740F9}" presName="circle3" presStyleLbl="node1" presStyleIdx="2" presStyleCnt="5"/>
      <dgm:spPr/>
    </dgm:pt>
    <dgm:pt modelId="{5F673E80-45BE-4BEE-B2C6-F7C709E8E26A}" type="pres">
      <dgm:prSet presAssocID="{7EB2540C-CCA1-4323-A7D0-802C4C2740F9}" presName="rect3" presStyleLbl="alignAcc1" presStyleIdx="2" presStyleCnt="5" custScaleY="95294"/>
      <dgm:spPr/>
      <dgm:t>
        <a:bodyPr/>
        <a:lstStyle/>
        <a:p>
          <a:endParaRPr lang="en-US"/>
        </a:p>
      </dgm:t>
    </dgm:pt>
    <dgm:pt modelId="{75ECFA1C-3CCB-4AF9-B871-9ABE01494A18}" type="pres">
      <dgm:prSet presAssocID="{D83DF161-5383-49FC-ACAB-F84A605267EC}" presName="vertSpace4" presStyleLbl="node1" presStyleIdx="2" presStyleCnt="5"/>
      <dgm:spPr/>
    </dgm:pt>
    <dgm:pt modelId="{6DA46023-04C1-4262-809C-5417BF7C178D}" type="pres">
      <dgm:prSet presAssocID="{D83DF161-5383-49FC-ACAB-F84A605267EC}" presName="circle4" presStyleLbl="node1" presStyleIdx="3" presStyleCnt="5"/>
      <dgm:spPr/>
    </dgm:pt>
    <dgm:pt modelId="{5ACF3DF8-8F0C-456D-AA2C-CA3C4CC72EC4}" type="pres">
      <dgm:prSet presAssocID="{D83DF161-5383-49FC-ACAB-F84A605267EC}" presName="rect4" presStyleLbl="alignAcc1" presStyleIdx="3" presStyleCnt="5"/>
      <dgm:spPr/>
      <dgm:t>
        <a:bodyPr/>
        <a:lstStyle/>
        <a:p>
          <a:endParaRPr lang="en-US"/>
        </a:p>
      </dgm:t>
    </dgm:pt>
    <dgm:pt modelId="{FE955A76-370F-49E8-8100-71A76CE87B45}" type="pres">
      <dgm:prSet presAssocID="{64CB9295-71A9-4030-A240-93B1CCC6A5AA}" presName="vertSpace5" presStyleLbl="node1" presStyleIdx="3" presStyleCnt="5"/>
      <dgm:spPr/>
    </dgm:pt>
    <dgm:pt modelId="{DB949887-AB1C-4F46-AD1B-BBB7992607B9}" type="pres">
      <dgm:prSet presAssocID="{64CB9295-71A9-4030-A240-93B1CCC6A5AA}" presName="circle5" presStyleLbl="node1" presStyleIdx="4" presStyleCnt="5"/>
      <dgm:spPr/>
    </dgm:pt>
    <dgm:pt modelId="{A1FB1321-18D4-448A-B38E-C2875BD66C44}" type="pres">
      <dgm:prSet presAssocID="{64CB9295-71A9-4030-A240-93B1CCC6A5AA}" presName="rect5" presStyleLbl="alignAcc1" presStyleIdx="4" presStyleCnt="5"/>
      <dgm:spPr/>
      <dgm:t>
        <a:bodyPr/>
        <a:lstStyle/>
        <a:p>
          <a:endParaRPr lang="en-US"/>
        </a:p>
      </dgm:t>
    </dgm:pt>
    <dgm:pt modelId="{1692F97C-3F89-428D-BA12-739E914F54B4}" type="pres">
      <dgm:prSet presAssocID="{EA2A5CC3-343F-445C-90A9-24FDA55D9F58}" presName="rect1ParTxNoCh" presStyleLbl="alignAcc1" presStyleIdx="4" presStyleCnt="5">
        <dgm:presLayoutVars>
          <dgm:chMax val="1"/>
          <dgm:bulletEnabled val="1"/>
        </dgm:presLayoutVars>
      </dgm:prSet>
      <dgm:spPr/>
      <dgm:t>
        <a:bodyPr/>
        <a:lstStyle/>
        <a:p>
          <a:endParaRPr lang="en-US"/>
        </a:p>
      </dgm:t>
    </dgm:pt>
    <dgm:pt modelId="{749E3705-D0AA-461F-B2F7-47A57A5FB8F8}" type="pres">
      <dgm:prSet presAssocID="{689BB425-1985-4EE3-AB42-78321570F17B}" presName="rect2ParTxNoCh" presStyleLbl="alignAcc1" presStyleIdx="4" presStyleCnt="5">
        <dgm:presLayoutVars>
          <dgm:chMax val="1"/>
          <dgm:bulletEnabled val="1"/>
        </dgm:presLayoutVars>
      </dgm:prSet>
      <dgm:spPr/>
      <dgm:t>
        <a:bodyPr/>
        <a:lstStyle/>
        <a:p>
          <a:endParaRPr lang="en-US"/>
        </a:p>
      </dgm:t>
    </dgm:pt>
    <dgm:pt modelId="{3A4BA6E7-CB37-4931-BEFC-7A1398452173}" type="pres">
      <dgm:prSet presAssocID="{7EB2540C-CCA1-4323-A7D0-802C4C2740F9}" presName="rect3ParTxNoCh" presStyleLbl="alignAcc1" presStyleIdx="4" presStyleCnt="5">
        <dgm:presLayoutVars>
          <dgm:chMax val="1"/>
          <dgm:bulletEnabled val="1"/>
        </dgm:presLayoutVars>
      </dgm:prSet>
      <dgm:spPr/>
      <dgm:t>
        <a:bodyPr/>
        <a:lstStyle/>
        <a:p>
          <a:endParaRPr lang="en-US"/>
        </a:p>
      </dgm:t>
    </dgm:pt>
    <dgm:pt modelId="{1E7574C2-45BE-42F2-BD46-4FF8D66B8244}" type="pres">
      <dgm:prSet presAssocID="{D83DF161-5383-49FC-ACAB-F84A605267EC}" presName="rect4ParTxNoCh" presStyleLbl="alignAcc1" presStyleIdx="4" presStyleCnt="5">
        <dgm:presLayoutVars>
          <dgm:chMax val="1"/>
          <dgm:bulletEnabled val="1"/>
        </dgm:presLayoutVars>
      </dgm:prSet>
      <dgm:spPr/>
      <dgm:t>
        <a:bodyPr/>
        <a:lstStyle/>
        <a:p>
          <a:endParaRPr lang="en-US"/>
        </a:p>
      </dgm:t>
    </dgm:pt>
    <dgm:pt modelId="{AC67939D-32EC-4876-AB25-E2A4119AC194}" type="pres">
      <dgm:prSet presAssocID="{64CB9295-71A9-4030-A240-93B1CCC6A5AA}" presName="rect5ParTxNoCh" presStyleLbl="alignAcc1" presStyleIdx="4" presStyleCnt="5">
        <dgm:presLayoutVars>
          <dgm:chMax val="1"/>
          <dgm:bulletEnabled val="1"/>
        </dgm:presLayoutVars>
      </dgm:prSet>
      <dgm:spPr/>
      <dgm:t>
        <a:bodyPr/>
        <a:lstStyle/>
        <a:p>
          <a:endParaRPr lang="en-US"/>
        </a:p>
      </dgm:t>
    </dgm:pt>
  </dgm:ptLst>
  <dgm:cxnLst>
    <dgm:cxn modelId="{2F8868E7-F5C0-4A1C-8304-1EE4652269D4}" type="presOf" srcId="{7EB2540C-CCA1-4323-A7D0-802C4C2740F9}" destId="{5F673E80-45BE-4BEE-B2C6-F7C709E8E26A}" srcOrd="0" destOrd="0" presId="urn:microsoft.com/office/officeart/2005/8/layout/target3"/>
    <dgm:cxn modelId="{2E9331E9-6953-46A1-9CF9-63E72D209E34}" type="presOf" srcId="{F3BA4A63-1DFF-43F3-938E-F8D1ED0A20E2}" destId="{FDF54B5B-EC8C-41E4-ACB5-70FA8E7C7834}" srcOrd="0" destOrd="0" presId="urn:microsoft.com/office/officeart/2005/8/layout/target3"/>
    <dgm:cxn modelId="{55FC3A09-E0E7-436C-9378-F2B7EA4285CE}" type="presOf" srcId="{EA2A5CC3-343F-445C-90A9-24FDA55D9F58}" destId="{1692F97C-3F89-428D-BA12-739E914F54B4}" srcOrd="1" destOrd="0" presId="urn:microsoft.com/office/officeart/2005/8/layout/target3"/>
    <dgm:cxn modelId="{0C44F649-A41F-470A-9419-B51FE37D6BE7}" srcId="{F3BA4A63-1DFF-43F3-938E-F8D1ED0A20E2}" destId="{EA2A5CC3-343F-445C-90A9-24FDA55D9F58}" srcOrd="0" destOrd="0" parTransId="{A9DF1A66-8724-46B8-B4A7-88C599114B28}" sibTransId="{437A63FB-70D9-403C-8510-E4A8C004223D}"/>
    <dgm:cxn modelId="{3AE914B9-5A6D-40FD-96D7-F1E95E30EF70}" srcId="{F3BA4A63-1DFF-43F3-938E-F8D1ED0A20E2}" destId="{689BB425-1985-4EE3-AB42-78321570F17B}" srcOrd="1" destOrd="0" parTransId="{1E4DA10B-7624-41F8-8021-64BA08DB8DDC}" sibTransId="{38A4FB9D-B915-4549-AD37-B7D2E3C950FF}"/>
    <dgm:cxn modelId="{1C38FD35-DCBC-40EF-94A5-2E9178C2E8B0}" type="presOf" srcId="{D83DF161-5383-49FC-ACAB-F84A605267EC}" destId="{1E7574C2-45BE-42F2-BD46-4FF8D66B8244}" srcOrd="1" destOrd="0" presId="urn:microsoft.com/office/officeart/2005/8/layout/target3"/>
    <dgm:cxn modelId="{B9F6A76B-4C57-4CC2-8DDA-55905DDC8E80}" type="presOf" srcId="{EA2A5CC3-343F-445C-90A9-24FDA55D9F58}" destId="{0CD3D546-8F96-4A0E-A3D6-51EBEEECA75A}" srcOrd="0" destOrd="0" presId="urn:microsoft.com/office/officeart/2005/8/layout/target3"/>
    <dgm:cxn modelId="{3571C200-5D1A-4378-824F-7CC59E7A52D1}" type="presOf" srcId="{689BB425-1985-4EE3-AB42-78321570F17B}" destId="{749E3705-D0AA-461F-B2F7-47A57A5FB8F8}" srcOrd="1" destOrd="0" presId="urn:microsoft.com/office/officeart/2005/8/layout/target3"/>
    <dgm:cxn modelId="{138C88E5-07E0-41A5-92D8-889E8E59A2A9}" type="presOf" srcId="{64CB9295-71A9-4030-A240-93B1CCC6A5AA}" destId="{A1FB1321-18D4-448A-B38E-C2875BD66C44}" srcOrd="0" destOrd="0" presId="urn:microsoft.com/office/officeart/2005/8/layout/target3"/>
    <dgm:cxn modelId="{D2E1BDF5-C222-4E59-A42C-7438FC6A5F61}" type="presOf" srcId="{64CB9295-71A9-4030-A240-93B1CCC6A5AA}" destId="{AC67939D-32EC-4876-AB25-E2A4119AC194}" srcOrd="1" destOrd="0" presId="urn:microsoft.com/office/officeart/2005/8/layout/target3"/>
    <dgm:cxn modelId="{8F60B9C4-36EF-4479-BB52-AC2D30E48926}" srcId="{F3BA4A63-1DFF-43F3-938E-F8D1ED0A20E2}" destId="{7EB2540C-CCA1-4323-A7D0-802C4C2740F9}" srcOrd="2" destOrd="0" parTransId="{3F454CED-07E1-4536-8792-850927A8D9E3}" sibTransId="{E0A07A78-24B6-4A6A-9C79-24684BDF99BC}"/>
    <dgm:cxn modelId="{5534F981-C6DD-43CB-A6F5-8F2BA200C230}" type="presOf" srcId="{689BB425-1985-4EE3-AB42-78321570F17B}" destId="{332982C0-1A4B-4E20-A27F-E498E42E7CEA}" srcOrd="0" destOrd="0" presId="urn:microsoft.com/office/officeart/2005/8/layout/target3"/>
    <dgm:cxn modelId="{22A56A36-1C8E-462C-A887-96E2A3AA941A}" srcId="{F3BA4A63-1DFF-43F3-938E-F8D1ED0A20E2}" destId="{D83DF161-5383-49FC-ACAB-F84A605267EC}" srcOrd="3" destOrd="0" parTransId="{4528B649-A3CE-45EB-BBF3-73DA05C281D2}" sibTransId="{E08103AB-C0D1-491A-AA2A-8D30C8CC751E}"/>
    <dgm:cxn modelId="{582D1AB8-6180-4A74-8C1E-14F33E9EA722}" type="presOf" srcId="{D83DF161-5383-49FC-ACAB-F84A605267EC}" destId="{5ACF3DF8-8F0C-456D-AA2C-CA3C4CC72EC4}" srcOrd="0" destOrd="0" presId="urn:microsoft.com/office/officeart/2005/8/layout/target3"/>
    <dgm:cxn modelId="{EFE657E0-E0DD-4275-87CF-933BCC18E7B7}" srcId="{F3BA4A63-1DFF-43F3-938E-F8D1ED0A20E2}" destId="{64CB9295-71A9-4030-A240-93B1CCC6A5AA}" srcOrd="4" destOrd="0" parTransId="{C387C92A-089D-485F-8294-EDC5A18D9412}" sibTransId="{F953B74A-F81A-4436-BEF5-FA5E160AAF3B}"/>
    <dgm:cxn modelId="{F568E8FB-7866-47C4-85D8-C08B1B53F778}" type="presOf" srcId="{7EB2540C-CCA1-4323-A7D0-802C4C2740F9}" destId="{3A4BA6E7-CB37-4931-BEFC-7A1398452173}" srcOrd="1" destOrd="0" presId="urn:microsoft.com/office/officeart/2005/8/layout/target3"/>
    <dgm:cxn modelId="{A8065710-D8A0-4112-8D5B-D74F16CEA802}" type="presParOf" srcId="{FDF54B5B-EC8C-41E4-ACB5-70FA8E7C7834}" destId="{F88EB7D1-B9B0-438D-B429-B573E0941956}" srcOrd="0" destOrd="0" presId="urn:microsoft.com/office/officeart/2005/8/layout/target3"/>
    <dgm:cxn modelId="{8F8C7876-2F6A-44F0-ABF6-8443A61CF5E4}" type="presParOf" srcId="{FDF54B5B-EC8C-41E4-ACB5-70FA8E7C7834}" destId="{3232112F-51B1-4BDC-BB30-8B576A222B9C}" srcOrd="1" destOrd="0" presId="urn:microsoft.com/office/officeart/2005/8/layout/target3"/>
    <dgm:cxn modelId="{99FCC278-1926-4B6C-B915-32E2156FD946}" type="presParOf" srcId="{FDF54B5B-EC8C-41E4-ACB5-70FA8E7C7834}" destId="{0CD3D546-8F96-4A0E-A3D6-51EBEEECA75A}" srcOrd="2" destOrd="0" presId="urn:microsoft.com/office/officeart/2005/8/layout/target3"/>
    <dgm:cxn modelId="{AF518897-B49B-4574-9755-B9A3DBC27876}" type="presParOf" srcId="{FDF54B5B-EC8C-41E4-ACB5-70FA8E7C7834}" destId="{480D79A9-F913-4062-846F-C71023F2B0E2}" srcOrd="3" destOrd="0" presId="urn:microsoft.com/office/officeart/2005/8/layout/target3"/>
    <dgm:cxn modelId="{05CC49CB-D2CC-43C8-BAD8-F06009846208}" type="presParOf" srcId="{FDF54B5B-EC8C-41E4-ACB5-70FA8E7C7834}" destId="{896D285E-C335-4FA8-9FE7-BA7D162B3AB5}" srcOrd="4" destOrd="0" presId="urn:microsoft.com/office/officeart/2005/8/layout/target3"/>
    <dgm:cxn modelId="{0B801BAE-2DB3-4342-8554-83489548A57F}" type="presParOf" srcId="{FDF54B5B-EC8C-41E4-ACB5-70FA8E7C7834}" destId="{332982C0-1A4B-4E20-A27F-E498E42E7CEA}" srcOrd="5" destOrd="0" presId="urn:microsoft.com/office/officeart/2005/8/layout/target3"/>
    <dgm:cxn modelId="{0E0240BE-4CDE-46D0-8F11-28BFF8717E95}" type="presParOf" srcId="{FDF54B5B-EC8C-41E4-ACB5-70FA8E7C7834}" destId="{80560F28-C75C-4C45-8480-F049625FB073}" srcOrd="6" destOrd="0" presId="urn:microsoft.com/office/officeart/2005/8/layout/target3"/>
    <dgm:cxn modelId="{DBF34FBB-B252-427E-9C8B-3284697E6D68}" type="presParOf" srcId="{FDF54B5B-EC8C-41E4-ACB5-70FA8E7C7834}" destId="{D07E927C-5C21-4C1F-A507-F7348E7B2C49}" srcOrd="7" destOrd="0" presId="urn:microsoft.com/office/officeart/2005/8/layout/target3"/>
    <dgm:cxn modelId="{F35A5BFB-7557-4F6E-B708-62AD6466DB00}" type="presParOf" srcId="{FDF54B5B-EC8C-41E4-ACB5-70FA8E7C7834}" destId="{5F673E80-45BE-4BEE-B2C6-F7C709E8E26A}" srcOrd="8" destOrd="0" presId="urn:microsoft.com/office/officeart/2005/8/layout/target3"/>
    <dgm:cxn modelId="{2C0A8325-CF43-4001-9331-8A72558D1741}" type="presParOf" srcId="{FDF54B5B-EC8C-41E4-ACB5-70FA8E7C7834}" destId="{75ECFA1C-3CCB-4AF9-B871-9ABE01494A18}" srcOrd="9" destOrd="0" presId="urn:microsoft.com/office/officeart/2005/8/layout/target3"/>
    <dgm:cxn modelId="{287D1ACA-F9CD-4CD1-B983-C82DF0BDC9F7}" type="presParOf" srcId="{FDF54B5B-EC8C-41E4-ACB5-70FA8E7C7834}" destId="{6DA46023-04C1-4262-809C-5417BF7C178D}" srcOrd="10" destOrd="0" presId="urn:microsoft.com/office/officeart/2005/8/layout/target3"/>
    <dgm:cxn modelId="{A89078F7-1C47-4E03-B90E-AEE4EBAEDFE4}" type="presParOf" srcId="{FDF54B5B-EC8C-41E4-ACB5-70FA8E7C7834}" destId="{5ACF3DF8-8F0C-456D-AA2C-CA3C4CC72EC4}" srcOrd="11" destOrd="0" presId="urn:microsoft.com/office/officeart/2005/8/layout/target3"/>
    <dgm:cxn modelId="{CCC86FE8-6395-411D-B480-670A28188A2E}" type="presParOf" srcId="{FDF54B5B-EC8C-41E4-ACB5-70FA8E7C7834}" destId="{FE955A76-370F-49E8-8100-71A76CE87B45}" srcOrd="12" destOrd="0" presId="urn:microsoft.com/office/officeart/2005/8/layout/target3"/>
    <dgm:cxn modelId="{D2783F1E-8614-4A06-B420-2E995F4ADA8C}" type="presParOf" srcId="{FDF54B5B-EC8C-41E4-ACB5-70FA8E7C7834}" destId="{DB949887-AB1C-4F46-AD1B-BBB7992607B9}" srcOrd="13" destOrd="0" presId="urn:microsoft.com/office/officeart/2005/8/layout/target3"/>
    <dgm:cxn modelId="{31D9C04B-B215-4F64-A62D-BAB5BD7E6237}" type="presParOf" srcId="{FDF54B5B-EC8C-41E4-ACB5-70FA8E7C7834}" destId="{A1FB1321-18D4-448A-B38E-C2875BD66C44}" srcOrd="14" destOrd="0" presId="urn:microsoft.com/office/officeart/2005/8/layout/target3"/>
    <dgm:cxn modelId="{E41094E5-4953-4A5E-B3B8-DD44B8E6E86E}" type="presParOf" srcId="{FDF54B5B-EC8C-41E4-ACB5-70FA8E7C7834}" destId="{1692F97C-3F89-428D-BA12-739E914F54B4}" srcOrd="15" destOrd="0" presId="urn:microsoft.com/office/officeart/2005/8/layout/target3"/>
    <dgm:cxn modelId="{9B29C366-7A11-4475-A28C-5C6CB49C638D}" type="presParOf" srcId="{FDF54B5B-EC8C-41E4-ACB5-70FA8E7C7834}" destId="{749E3705-D0AA-461F-B2F7-47A57A5FB8F8}" srcOrd="16" destOrd="0" presId="urn:microsoft.com/office/officeart/2005/8/layout/target3"/>
    <dgm:cxn modelId="{BBF2E31F-4E58-4BC4-BB66-0A747CB21BBC}" type="presParOf" srcId="{FDF54B5B-EC8C-41E4-ACB5-70FA8E7C7834}" destId="{3A4BA6E7-CB37-4931-BEFC-7A1398452173}" srcOrd="17" destOrd="0" presId="urn:microsoft.com/office/officeart/2005/8/layout/target3"/>
    <dgm:cxn modelId="{B7768D9E-3D32-422E-9782-1C0BFDA079FD}" type="presParOf" srcId="{FDF54B5B-EC8C-41E4-ACB5-70FA8E7C7834}" destId="{1E7574C2-45BE-42F2-BD46-4FF8D66B8244}" srcOrd="18" destOrd="0" presId="urn:microsoft.com/office/officeart/2005/8/layout/target3"/>
    <dgm:cxn modelId="{9286BC37-AF2F-4F23-8607-6C6DE2894E9C}" type="presParOf" srcId="{FDF54B5B-EC8C-41E4-ACB5-70FA8E7C7834}" destId="{AC67939D-32EC-4876-AB25-E2A4119AC194}" srcOrd="19" destOrd="0" presId="urn:microsoft.com/office/officeart/2005/8/layout/targe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3ADF2D-B2A3-4B2B-B9CE-122F92413569}" type="doc">
      <dgm:prSet loTypeId="urn:microsoft.com/office/officeart/2005/8/layout/target2" loCatId="relationship" qsTypeId="urn:microsoft.com/office/officeart/2005/8/quickstyle/simple2" qsCatId="simple" csTypeId="urn:microsoft.com/office/officeart/2005/8/colors/accent1_3" csCatId="accent1" phldr="1"/>
      <dgm:spPr/>
      <dgm:t>
        <a:bodyPr/>
        <a:lstStyle/>
        <a:p>
          <a:endParaRPr lang="en-US"/>
        </a:p>
      </dgm:t>
    </dgm:pt>
    <dgm:pt modelId="{43B95EA1-171A-4F22-BF82-CE775256AB22}">
      <dgm:prSet custT="1"/>
      <dgm:spPr/>
      <dgm:t>
        <a:bodyPr/>
        <a:lstStyle/>
        <a:p>
          <a:pPr algn="ctr" rtl="0"/>
          <a:r>
            <a:rPr lang="en-US" sz="2800" dirty="0">
              <a:latin typeface="Times New Roman" pitchFamily="18" charset="0"/>
              <a:cs typeface="Times New Roman" pitchFamily="18" charset="0"/>
            </a:rPr>
            <a:t>This project intends to illustrate the modeling of a data set using machine learning with </a:t>
          </a:r>
          <a:r>
            <a:rPr lang="en-US" sz="2800" dirty="0" smtClean="0">
              <a:latin typeface="Times New Roman" pitchFamily="18" charset="0"/>
              <a:cs typeface="Times New Roman" pitchFamily="18" charset="0"/>
            </a:rPr>
            <a:t>Online </a:t>
          </a:r>
          <a:r>
            <a:rPr lang="en-US" sz="2800" dirty="0">
              <a:latin typeface="Times New Roman" pitchFamily="18" charset="0"/>
              <a:cs typeface="Times New Roman" pitchFamily="18" charset="0"/>
            </a:rPr>
            <a:t>Card </a:t>
          </a:r>
          <a:r>
            <a:rPr lang="en-US" sz="2800" dirty="0" smtClean="0">
              <a:latin typeface="Times New Roman" pitchFamily="18" charset="0"/>
              <a:cs typeface="Times New Roman" pitchFamily="18" charset="0"/>
            </a:rPr>
            <a:t>transactions Fraud </a:t>
          </a:r>
          <a:r>
            <a:rPr lang="en-US" sz="2800" dirty="0">
              <a:latin typeface="Times New Roman" pitchFamily="18" charset="0"/>
              <a:cs typeface="Times New Roman" pitchFamily="18" charset="0"/>
            </a:rPr>
            <a:t>Detection. </a:t>
          </a:r>
        </a:p>
      </dgm:t>
    </dgm:pt>
    <dgm:pt modelId="{384183CA-5E06-4895-8266-1BF7D7A858C3}" type="parTrans" cxnId="{D1275D55-27F0-4863-A10C-A6968FE4EFCB}">
      <dgm:prSet/>
      <dgm:spPr/>
      <dgm:t>
        <a:bodyPr/>
        <a:lstStyle/>
        <a:p>
          <a:endParaRPr lang="en-US"/>
        </a:p>
      </dgm:t>
    </dgm:pt>
    <dgm:pt modelId="{9DEF03FC-8712-4F8A-886A-3AC8396C2E59}" type="sibTrans" cxnId="{D1275D55-27F0-4863-A10C-A6968FE4EFCB}">
      <dgm:prSet/>
      <dgm:spPr/>
      <dgm:t>
        <a:bodyPr/>
        <a:lstStyle/>
        <a:p>
          <a:endParaRPr lang="en-US"/>
        </a:p>
      </dgm:t>
    </dgm:pt>
    <dgm:pt modelId="{408F4483-E225-41E2-A5BD-38870FCEA83E}">
      <dgm:prSet custT="1"/>
      <dgm:spPr/>
      <dgm:t>
        <a:bodyPr/>
        <a:lstStyle/>
        <a:p>
          <a:pPr algn="ctr" rtl="0"/>
          <a:r>
            <a:rPr lang="en-US" sz="2800" dirty="0">
              <a:latin typeface="Times New Roman" pitchFamily="18" charset="0"/>
              <a:cs typeface="Times New Roman" pitchFamily="18" charset="0"/>
            </a:rPr>
            <a:t>If some kind of fraud happens the card should be blocked immediately.</a:t>
          </a:r>
        </a:p>
      </dgm:t>
    </dgm:pt>
    <dgm:pt modelId="{1C6B8B60-0CB5-4294-BA5C-D9EBCC20F178}" type="parTrans" cxnId="{64AE6E14-E16A-4B99-82E3-69635E636156}">
      <dgm:prSet/>
      <dgm:spPr/>
      <dgm:t>
        <a:bodyPr/>
        <a:lstStyle/>
        <a:p>
          <a:endParaRPr lang="en-US"/>
        </a:p>
      </dgm:t>
    </dgm:pt>
    <dgm:pt modelId="{A00CF654-6F24-4816-B4ED-043290FEA801}" type="sibTrans" cxnId="{64AE6E14-E16A-4B99-82E3-69635E636156}">
      <dgm:prSet/>
      <dgm:spPr/>
      <dgm:t>
        <a:bodyPr/>
        <a:lstStyle/>
        <a:p>
          <a:endParaRPr lang="en-US"/>
        </a:p>
      </dgm:t>
    </dgm:pt>
    <dgm:pt modelId="{AA7A22DA-0925-458C-B97D-D31A08F51041}">
      <dgm:prSet custT="1"/>
      <dgm:spPr/>
      <dgm:t>
        <a:bodyPr/>
        <a:lstStyle/>
        <a:p>
          <a:pPr algn="ctr" rtl="0"/>
          <a:r>
            <a:rPr lang="en-US" sz="2800" dirty="0">
              <a:latin typeface="Times New Roman" pitchFamily="18" charset="0"/>
              <a:cs typeface="Times New Roman" pitchFamily="18" charset="0"/>
            </a:rPr>
            <a:t>Model should avoid predicting a legitimate transaction as fraudulent.</a:t>
          </a:r>
        </a:p>
      </dgm:t>
    </dgm:pt>
    <dgm:pt modelId="{49B9DB4D-C9D0-4E65-B0EA-4F708BFA0AFA}" type="parTrans" cxnId="{D35E516F-A1D4-49F2-82EA-286CDD7F7E3B}">
      <dgm:prSet/>
      <dgm:spPr/>
      <dgm:t>
        <a:bodyPr/>
        <a:lstStyle/>
        <a:p>
          <a:endParaRPr lang="en-US"/>
        </a:p>
      </dgm:t>
    </dgm:pt>
    <dgm:pt modelId="{E42760C7-A7EB-4F82-A23E-C6629C4AF5F8}" type="sibTrans" cxnId="{D35E516F-A1D4-49F2-82EA-286CDD7F7E3B}">
      <dgm:prSet/>
      <dgm:spPr/>
      <dgm:t>
        <a:bodyPr/>
        <a:lstStyle/>
        <a:p>
          <a:endParaRPr lang="en-US"/>
        </a:p>
      </dgm:t>
    </dgm:pt>
    <dgm:pt modelId="{EA1D72C1-E439-4F5A-BECC-4F97D4C28949}">
      <dgm:prSet/>
      <dgm:spPr/>
      <dgm:t>
        <a:bodyPr/>
        <a:lstStyle/>
        <a:p>
          <a:endParaRPr lang="en-US"/>
        </a:p>
      </dgm:t>
    </dgm:pt>
    <dgm:pt modelId="{E718B2E8-8E88-4250-BF9E-E2F9FEEEDF50}" type="parTrans" cxnId="{D938AE91-8F8D-450D-8EB2-771122666826}">
      <dgm:prSet/>
      <dgm:spPr/>
      <dgm:t>
        <a:bodyPr/>
        <a:lstStyle/>
        <a:p>
          <a:endParaRPr lang="en-US"/>
        </a:p>
      </dgm:t>
    </dgm:pt>
    <dgm:pt modelId="{46333890-F384-47CD-83E0-C07122AE5160}" type="sibTrans" cxnId="{D938AE91-8F8D-450D-8EB2-771122666826}">
      <dgm:prSet/>
      <dgm:spPr/>
      <dgm:t>
        <a:bodyPr/>
        <a:lstStyle/>
        <a:p>
          <a:endParaRPr lang="en-US"/>
        </a:p>
      </dgm:t>
    </dgm:pt>
    <dgm:pt modelId="{BB403A9B-D8B9-4137-8FE6-2675CC80B413}">
      <dgm:prSet/>
      <dgm:spPr/>
      <dgm:t>
        <a:bodyPr/>
        <a:lstStyle/>
        <a:p>
          <a:pPr rtl="0"/>
          <a:endParaRPr lang="en-US" dirty="0"/>
        </a:p>
      </dgm:t>
    </dgm:pt>
    <dgm:pt modelId="{9322F4CA-80E1-4A59-A983-095F2084EB68}" type="parTrans" cxnId="{EF6A95E6-6B0A-4B81-9CF4-CA223BD11A91}">
      <dgm:prSet/>
      <dgm:spPr/>
      <dgm:t>
        <a:bodyPr/>
        <a:lstStyle/>
        <a:p>
          <a:endParaRPr lang="en-US"/>
        </a:p>
      </dgm:t>
    </dgm:pt>
    <dgm:pt modelId="{1F9A90C7-3E1B-41FF-815C-1A2BD554A18F}" type="sibTrans" cxnId="{EF6A95E6-6B0A-4B81-9CF4-CA223BD11A91}">
      <dgm:prSet/>
      <dgm:spPr/>
      <dgm:t>
        <a:bodyPr/>
        <a:lstStyle/>
        <a:p>
          <a:endParaRPr lang="en-US"/>
        </a:p>
      </dgm:t>
    </dgm:pt>
    <dgm:pt modelId="{F14C82BE-61FE-4FA8-8A85-8774F15F3E1A}" type="pres">
      <dgm:prSet presAssocID="{CF3ADF2D-B2A3-4B2B-B9CE-122F92413569}" presName="Name0" presStyleCnt="0">
        <dgm:presLayoutVars>
          <dgm:chMax val="3"/>
          <dgm:chPref val="1"/>
          <dgm:dir/>
          <dgm:animLvl val="lvl"/>
          <dgm:resizeHandles/>
        </dgm:presLayoutVars>
      </dgm:prSet>
      <dgm:spPr/>
      <dgm:t>
        <a:bodyPr/>
        <a:lstStyle/>
        <a:p>
          <a:endParaRPr lang="en-US"/>
        </a:p>
      </dgm:t>
    </dgm:pt>
    <dgm:pt modelId="{638BBCCF-1637-47EF-A130-2D3C3A96DB5B}" type="pres">
      <dgm:prSet presAssocID="{CF3ADF2D-B2A3-4B2B-B9CE-122F92413569}" presName="outerBox" presStyleCnt="0"/>
      <dgm:spPr/>
    </dgm:pt>
    <dgm:pt modelId="{096537A5-BEA3-496D-8AD2-ADCF3A958D2D}" type="pres">
      <dgm:prSet presAssocID="{CF3ADF2D-B2A3-4B2B-B9CE-122F92413569}" presName="outerBoxParent" presStyleLbl="node1" presStyleIdx="0" presStyleCnt="3"/>
      <dgm:spPr/>
      <dgm:t>
        <a:bodyPr/>
        <a:lstStyle/>
        <a:p>
          <a:endParaRPr lang="en-US"/>
        </a:p>
      </dgm:t>
    </dgm:pt>
    <dgm:pt modelId="{5C8C67C3-6A8E-4462-BCF7-C3AC02446A2A}" type="pres">
      <dgm:prSet presAssocID="{CF3ADF2D-B2A3-4B2B-B9CE-122F92413569}" presName="outerBoxChildren" presStyleCnt="0"/>
      <dgm:spPr/>
    </dgm:pt>
    <dgm:pt modelId="{6C929CFE-0CA9-444F-9249-7C42A6D68D32}" type="pres">
      <dgm:prSet presAssocID="{CF3ADF2D-B2A3-4B2B-B9CE-122F92413569}" presName="middleBox" presStyleCnt="0"/>
      <dgm:spPr/>
    </dgm:pt>
    <dgm:pt modelId="{06F19D4F-8EB2-46AA-A35D-C54976B2BC5E}" type="pres">
      <dgm:prSet presAssocID="{CF3ADF2D-B2A3-4B2B-B9CE-122F92413569}" presName="middleBoxParent" presStyleLbl="node1" presStyleIdx="1" presStyleCnt="3"/>
      <dgm:spPr/>
      <dgm:t>
        <a:bodyPr/>
        <a:lstStyle/>
        <a:p>
          <a:endParaRPr lang="en-US"/>
        </a:p>
      </dgm:t>
    </dgm:pt>
    <dgm:pt modelId="{A1E244E4-E087-4C72-A777-12746757775B}" type="pres">
      <dgm:prSet presAssocID="{CF3ADF2D-B2A3-4B2B-B9CE-122F92413569}" presName="middleBoxChildren" presStyleCnt="0"/>
      <dgm:spPr/>
    </dgm:pt>
    <dgm:pt modelId="{6D0F7516-560F-47BA-A069-58AF16D87359}" type="pres">
      <dgm:prSet presAssocID="{CF3ADF2D-B2A3-4B2B-B9CE-122F92413569}" presName="centerBox" presStyleCnt="0"/>
      <dgm:spPr/>
    </dgm:pt>
    <dgm:pt modelId="{E41CB739-CCAA-4226-A575-BE8177F3F3E5}" type="pres">
      <dgm:prSet presAssocID="{CF3ADF2D-B2A3-4B2B-B9CE-122F92413569}" presName="centerBoxParent" presStyleLbl="node1" presStyleIdx="2" presStyleCnt="3"/>
      <dgm:spPr/>
      <dgm:t>
        <a:bodyPr/>
        <a:lstStyle/>
        <a:p>
          <a:endParaRPr lang="en-US"/>
        </a:p>
      </dgm:t>
    </dgm:pt>
  </dgm:ptLst>
  <dgm:cxnLst>
    <dgm:cxn modelId="{881DD61C-8B76-41EE-B520-DCAC3C88743B}" type="presOf" srcId="{43B95EA1-171A-4F22-BF82-CE775256AB22}" destId="{096537A5-BEA3-496D-8AD2-ADCF3A958D2D}" srcOrd="0" destOrd="0" presId="urn:microsoft.com/office/officeart/2005/8/layout/target2"/>
    <dgm:cxn modelId="{A6979232-E1B8-4957-BEB9-A381F9536DE8}" type="presOf" srcId="{CF3ADF2D-B2A3-4B2B-B9CE-122F92413569}" destId="{F14C82BE-61FE-4FA8-8A85-8774F15F3E1A}" srcOrd="0" destOrd="0" presId="urn:microsoft.com/office/officeart/2005/8/layout/target2"/>
    <dgm:cxn modelId="{D1275D55-27F0-4863-A10C-A6968FE4EFCB}" srcId="{CF3ADF2D-B2A3-4B2B-B9CE-122F92413569}" destId="{43B95EA1-171A-4F22-BF82-CE775256AB22}" srcOrd="0" destOrd="0" parTransId="{384183CA-5E06-4895-8266-1BF7D7A858C3}" sibTransId="{9DEF03FC-8712-4F8A-886A-3AC8396C2E59}"/>
    <dgm:cxn modelId="{EF6A95E6-6B0A-4B81-9CF4-CA223BD11A91}" srcId="{CF3ADF2D-B2A3-4B2B-B9CE-122F92413569}" destId="{BB403A9B-D8B9-4137-8FE6-2675CC80B413}" srcOrd="4" destOrd="0" parTransId="{9322F4CA-80E1-4A59-A983-095F2084EB68}" sibTransId="{1F9A90C7-3E1B-41FF-815C-1A2BD554A18F}"/>
    <dgm:cxn modelId="{9E824320-85C0-4568-BB09-6E4D8DA304D5}" type="presOf" srcId="{AA7A22DA-0925-458C-B97D-D31A08F51041}" destId="{E41CB739-CCAA-4226-A575-BE8177F3F3E5}" srcOrd="0" destOrd="0" presId="urn:microsoft.com/office/officeart/2005/8/layout/target2"/>
    <dgm:cxn modelId="{1FFE49EB-A1C8-46C3-988B-D9631A0C05BB}" type="presOf" srcId="{408F4483-E225-41E2-A5BD-38870FCEA83E}" destId="{06F19D4F-8EB2-46AA-A35D-C54976B2BC5E}" srcOrd="0" destOrd="0" presId="urn:microsoft.com/office/officeart/2005/8/layout/target2"/>
    <dgm:cxn modelId="{D938AE91-8F8D-450D-8EB2-771122666826}" srcId="{CF3ADF2D-B2A3-4B2B-B9CE-122F92413569}" destId="{EA1D72C1-E439-4F5A-BECC-4F97D4C28949}" srcOrd="3" destOrd="0" parTransId="{E718B2E8-8E88-4250-BF9E-E2F9FEEEDF50}" sibTransId="{46333890-F384-47CD-83E0-C07122AE5160}"/>
    <dgm:cxn modelId="{64AE6E14-E16A-4B99-82E3-69635E636156}" srcId="{CF3ADF2D-B2A3-4B2B-B9CE-122F92413569}" destId="{408F4483-E225-41E2-A5BD-38870FCEA83E}" srcOrd="1" destOrd="0" parTransId="{1C6B8B60-0CB5-4294-BA5C-D9EBCC20F178}" sibTransId="{A00CF654-6F24-4816-B4ED-043290FEA801}"/>
    <dgm:cxn modelId="{D35E516F-A1D4-49F2-82EA-286CDD7F7E3B}" srcId="{CF3ADF2D-B2A3-4B2B-B9CE-122F92413569}" destId="{AA7A22DA-0925-458C-B97D-D31A08F51041}" srcOrd="2" destOrd="0" parTransId="{49B9DB4D-C9D0-4E65-B0EA-4F708BFA0AFA}" sibTransId="{E42760C7-A7EB-4F82-A23E-C6629C4AF5F8}"/>
    <dgm:cxn modelId="{C3FCE6F7-4DBA-4104-9081-83771716CDE6}" type="presParOf" srcId="{F14C82BE-61FE-4FA8-8A85-8774F15F3E1A}" destId="{638BBCCF-1637-47EF-A130-2D3C3A96DB5B}" srcOrd="0" destOrd="0" presId="urn:microsoft.com/office/officeart/2005/8/layout/target2"/>
    <dgm:cxn modelId="{F3692C86-C5FC-4E4C-B9DA-49DBE44FE46F}" type="presParOf" srcId="{638BBCCF-1637-47EF-A130-2D3C3A96DB5B}" destId="{096537A5-BEA3-496D-8AD2-ADCF3A958D2D}" srcOrd="0" destOrd="0" presId="urn:microsoft.com/office/officeart/2005/8/layout/target2"/>
    <dgm:cxn modelId="{8B4BCC41-CC85-4E0B-955A-DDFFE24A2115}" type="presParOf" srcId="{638BBCCF-1637-47EF-A130-2D3C3A96DB5B}" destId="{5C8C67C3-6A8E-4462-BCF7-C3AC02446A2A}" srcOrd="1" destOrd="0" presId="urn:microsoft.com/office/officeart/2005/8/layout/target2"/>
    <dgm:cxn modelId="{F5DCD696-419B-49D6-B557-E1063F43E0E3}" type="presParOf" srcId="{F14C82BE-61FE-4FA8-8A85-8774F15F3E1A}" destId="{6C929CFE-0CA9-444F-9249-7C42A6D68D32}" srcOrd="1" destOrd="0" presId="urn:microsoft.com/office/officeart/2005/8/layout/target2"/>
    <dgm:cxn modelId="{6194C88C-D0C2-4D98-9125-8964CC85A8C7}" type="presParOf" srcId="{6C929CFE-0CA9-444F-9249-7C42A6D68D32}" destId="{06F19D4F-8EB2-46AA-A35D-C54976B2BC5E}" srcOrd="0" destOrd="0" presId="urn:microsoft.com/office/officeart/2005/8/layout/target2"/>
    <dgm:cxn modelId="{FD12AF15-F0F8-4F9F-9D68-105B69D28833}" type="presParOf" srcId="{6C929CFE-0CA9-444F-9249-7C42A6D68D32}" destId="{A1E244E4-E087-4C72-A777-12746757775B}" srcOrd="1" destOrd="0" presId="urn:microsoft.com/office/officeart/2005/8/layout/target2"/>
    <dgm:cxn modelId="{1AEDB2BF-FE75-4137-9259-ED36C828EF9D}" type="presParOf" srcId="{F14C82BE-61FE-4FA8-8A85-8774F15F3E1A}" destId="{6D0F7516-560F-47BA-A069-58AF16D87359}" srcOrd="2" destOrd="0" presId="urn:microsoft.com/office/officeart/2005/8/layout/target2"/>
    <dgm:cxn modelId="{D6727CFF-F325-4B1B-9012-F3ADC098FA31}" type="presParOf" srcId="{6D0F7516-560F-47BA-A069-58AF16D87359}" destId="{E41CB739-CCAA-4226-A575-BE8177F3F3E5}" srcOrd="0" destOrd="0" presId="urn:microsoft.com/office/officeart/2005/8/layout/targe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B4984A-8F52-4916-A801-E105704D6BD5}" type="doc">
      <dgm:prSet loTypeId="urn:microsoft.com/office/officeart/2005/8/layout/hList6" loCatId="list" qsTypeId="urn:microsoft.com/office/officeart/2005/8/quickstyle/3d1" qsCatId="3D" csTypeId="urn:microsoft.com/office/officeart/2005/8/colors/colorful4" csCatId="colorful" phldr="1"/>
      <dgm:spPr/>
      <dgm:t>
        <a:bodyPr/>
        <a:lstStyle/>
        <a:p>
          <a:endParaRPr lang="en-US"/>
        </a:p>
      </dgm:t>
    </dgm:pt>
    <dgm:pt modelId="{A0871560-617A-4F2D-A62C-45428DAEA7EA}">
      <dgm:prSet custT="1"/>
      <dgm:spPr/>
      <dgm:t>
        <a:bodyPr/>
        <a:lstStyle/>
        <a:p>
          <a:pPr algn="ctr" rtl="0"/>
          <a:r>
            <a:rPr lang="en-US" sz="2000" b="1" i="0" dirty="0">
              <a:solidFill>
                <a:schemeClr val="bg1"/>
              </a:solidFill>
              <a:latin typeface="Times New Roman" pitchFamily="18" charset="0"/>
              <a:cs typeface="Times New Roman" pitchFamily="18" charset="0"/>
            </a:rPr>
            <a:t>Card fraud costs consumers and financial companies millions of dollars annually. While the fraudsters continue to come up with new ideas and tricks. </a:t>
          </a:r>
          <a:endParaRPr lang="en-US" sz="2000" b="1" dirty="0">
            <a:solidFill>
              <a:schemeClr val="bg1"/>
            </a:solidFill>
            <a:latin typeface="Times New Roman" pitchFamily="18" charset="0"/>
            <a:cs typeface="Times New Roman" pitchFamily="18" charset="0"/>
          </a:endParaRPr>
        </a:p>
      </dgm:t>
    </dgm:pt>
    <dgm:pt modelId="{1F6DC4DC-ABF9-4966-B89B-925190B53974}" type="parTrans" cxnId="{7D1D16C1-5277-4036-B18D-8DB4C58E4FBA}">
      <dgm:prSet/>
      <dgm:spPr/>
      <dgm:t>
        <a:bodyPr/>
        <a:lstStyle/>
        <a:p>
          <a:endParaRPr lang="en-US"/>
        </a:p>
      </dgm:t>
    </dgm:pt>
    <dgm:pt modelId="{476B53F8-7A62-49C1-8A0F-3B5355109D78}" type="sibTrans" cxnId="{7D1D16C1-5277-4036-B18D-8DB4C58E4FBA}">
      <dgm:prSet/>
      <dgm:spPr/>
      <dgm:t>
        <a:bodyPr/>
        <a:lstStyle/>
        <a:p>
          <a:endParaRPr lang="en-US"/>
        </a:p>
      </dgm:t>
    </dgm:pt>
    <dgm:pt modelId="{AAC446B4-394C-4DB3-B462-7A6E799C5AB5}">
      <dgm:prSet custT="1"/>
      <dgm:spPr/>
      <dgm:t>
        <a:bodyPr/>
        <a:lstStyle/>
        <a:p>
          <a:pPr rtl="0"/>
          <a:r>
            <a:rPr lang="en-US" sz="1600" b="0" i="0" dirty="0" smtClean="0"/>
            <a:t>Fraud analytics </a:t>
          </a:r>
          <a:r>
            <a:rPr lang="en-US" sz="1600" b="1" i="0" dirty="0" smtClean="0"/>
            <a:t>greatly increase the speed at which insurers are identifying fraudulent claims or potentially fraudulent claims</a:t>
          </a:r>
          <a:r>
            <a:rPr lang="en-US" sz="1600" b="0" i="0" dirty="0" smtClean="0"/>
            <a:t>. This is critical in today's economy, especially in cases of workers' compensation (where fraud is increasing).</a:t>
          </a:r>
          <a:endParaRPr lang="en-US" sz="1600" b="1" dirty="0">
            <a:solidFill>
              <a:schemeClr val="bg1"/>
            </a:solidFill>
            <a:latin typeface="Times New Roman" pitchFamily="18" charset="0"/>
            <a:cs typeface="Times New Roman" pitchFamily="18" charset="0"/>
          </a:endParaRPr>
        </a:p>
      </dgm:t>
    </dgm:pt>
    <dgm:pt modelId="{6E75A290-080C-4236-B6E8-90A39E185CC4}" type="parTrans" cxnId="{BAAC535F-3430-482F-B1FF-B6F673473D3E}">
      <dgm:prSet/>
      <dgm:spPr/>
      <dgm:t>
        <a:bodyPr/>
        <a:lstStyle/>
        <a:p>
          <a:endParaRPr lang="en-US"/>
        </a:p>
      </dgm:t>
    </dgm:pt>
    <dgm:pt modelId="{FF785CBE-4A80-43FE-9CD1-8CC4A03E9B7D}" type="sibTrans" cxnId="{BAAC535F-3430-482F-B1FF-B6F673473D3E}">
      <dgm:prSet/>
      <dgm:spPr/>
      <dgm:t>
        <a:bodyPr/>
        <a:lstStyle/>
        <a:p>
          <a:endParaRPr lang="en-US"/>
        </a:p>
      </dgm:t>
    </dgm:pt>
    <dgm:pt modelId="{F835D372-AA88-42E2-81AE-37C534292129}">
      <dgm:prSet custT="1"/>
      <dgm:spPr/>
      <dgm:t>
        <a:bodyPr/>
        <a:lstStyle/>
        <a:p>
          <a:r>
            <a:rPr lang="en-US" sz="2000" b="1" dirty="0">
              <a:solidFill>
                <a:schemeClr val="bg1"/>
              </a:solidFill>
              <a:latin typeface="Times New Roman" pitchFamily="18" charset="0"/>
              <a:cs typeface="Times New Roman" pitchFamily="18" charset="0"/>
            </a:rPr>
            <a:t>The fraudulent claims present overpriced and large problem for insurance company leading to billions of dollars of needless expenses per year</a:t>
          </a:r>
        </a:p>
      </dgm:t>
    </dgm:pt>
    <dgm:pt modelId="{D2056A53-6488-42B4-B155-F1478AAC8F5C}" type="parTrans" cxnId="{A617D510-3C42-4861-AF43-6462DE8BE69B}">
      <dgm:prSet/>
      <dgm:spPr/>
      <dgm:t>
        <a:bodyPr/>
        <a:lstStyle/>
        <a:p>
          <a:endParaRPr lang="en-US"/>
        </a:p>
      </dgm:t>
    </dgm:pt>
    <dgm:pt modelId="{31F2275B-8EA7-42BA-8A31-FF6D5B5F428E}" type="sibTrans" cxnId="{A617D510-3C42-4861-AF43-6462DE8BE69B}">
      <dgm:prSet/>
      <dgm:spPr/>
      <dgm:t>
        <a:bodyPr/>
        <a:lstStyle/>
        <a:p>
          <a:endParaRPr lang="en-US"/>
        </a:p>
      </dgm:t>
    </dgm:pt>
    <dgm:pt modelId="{34AAC095-345D-4236-B84D-B88411FCFB3C}">
      <dgm:prSet custT="1"/>
      <dgm:spPr/>
      <dgm:t>
        <a:bodyPr/>
        <a:lstStyle/>
        <a:p>
          <a:r>
            <a:rPr lang="en-US" sz="2000" b="1" i="0" dirty="0">
              <a:solidFill>
                <a:schemeClr val="bg1"/>
              </a:solidFill>
              <a:latin typeface="Times New Roman" pitchFamily="18" charset="0"/>
              <a:cs typeface="Times New Roman" pitchFamily="18" charset="0"/>
            </a:rPr>
            <a:t>Fraud prevention system is saving millions of dollars per year. We want to improve this figure using machine learning algorithms with great user experience.</a:t>
          </a:r>
          <a:endParaRPr lang="en-US" sz="2000" b="1" dirty="0">
            <a:solidFill>
              <a:schemeClr val="bg1"/>
            </a:solidFill>
            <a:latin typeface="Times New Roman" pitchFamily="18" charset="0"/>
            <a:cs typeface="Times New Roman" pitchFamily="18" charset="0"/>
          </a:endParaRPr>
        </a:p>
      </dgm:t>
    </dgm:pt>
    <dgm:pt modelId="{10410626-8D3C-4D94-BCB0-91665C483FAF}" type="parTrans" cxnId="{8E8B302C-92B5-4AD8-AD14-37F731023915}">
      <dgm:prSet/>
      <dgm:spPr/>
      <dgm:t>
        <a:bodyPr/>
        <a:lstStyle/>
        <a:p>
          <a:endParaRPr lang="en-US"/>
        </a:p>
      </dgm:t>
    </dgm:pt>
    <dgm:pt modelId="{95FD66BE-2457-4995-8012-A0766AB545E2}" type="sibTrans" cxnId="{8E8B302C-92B5-4AD8-AD14-37F731023915}">
      <dgm:prSet/>
      <dgm:spPr/>
      <dgm:t>
        <a:bodyPr/>
        <a:lstStyle/>
        <a:p>
          <a:endParaRPr lang="en-US"/>
        </a:p>
      </dgm:t>
    </dgm:pt>
    <dgm:pt modelId="{8BF6D529-1D10-4231-8470-C2523CB0D60E}" type="pres">
      <dgm:prSet presAssocID="{76B4984A-8F52-4916-A801-E105704D6BD5}" presName="Name0" presStyleCnt="0">
        <dgm:presLayoutVars>
          <dgm:dir/>
          <dgm:resizeHandles val="exact"/>
        </dgm:presLayoutVars>
      </dgm:prSet>
      <dgm:spPr/>
      <dgm:t>
        <a:bodyPr/>
        <a:lstStyle/>
        <a:p>
          <a:endParaRPr lang="en-US"/>
        </a:p>
      </dgm:t>
    </dgm:pt>
    <dgm:pt modelId="{CCD39CEA-75A6-4E60-BD01-705E38C00AA2}" type="pres">
      <dgm:prSet presAssocID="{A0871560-617A-4F2D-A62C-45428DAEA7EA}" presName="node" presStyleLbl="node1" presStyleIdx="0" presStyleCnt="4">
        <dgm:presLayoutVars>
          <dgm:bulletEnabled val="1"/>
        </dgm:presLayoutVars>
      </dgm:prSet>
      <dgm:spPr/>
      <dgm:t>
        <a:bodyPr/>
        <a:lstStyle/>
        <a:p>
          <a:endParaRPr lang="en-US"/>
        </a:p>
      </dgm:t>
    </dgm:pt>
    <dgm:pt modelId="{950D6154-5CE4-4E2A-A0DA-A939601BB6CB}" type="pres">
      <dgm:prSet presAssocID="{476B53F8-7A62-49C1-8A0F-3B5355109D78}" presName="sibTrans" presStyleCnt="0"/>
      <dgm:spPr/>
    </dgm:pt>
    <dgm:pt modelId="{BE9F08F2-CD6F-4A33-A15E-74CC2CA1E463}" type="pres">
      <dgm:prSet presAssocID="{34AAC095-345D-4236-B84D-B88411FCFB3C}" presName="node" presStyleLbl="node1" presStyleIdx="1" presStyleCnt="4">
        <dgm:presLayoutVars>
          <dgm:bulletEnabled val="1"/>
        </dgm:presLayoutVars>
      </dgm:prSet>
      <dgm:spPr/>
      <dgm:t>
        <a:bodyPr/>
        <a:lstStyle/>
        <a:p>
          <a:endParaRPr lang="en-US"/>
        </a:p>
      </dgm:t>
    </dgm:pt>
    <dgm:pt modelId="{17D73737-27C2-47E2-ADE1-B840280F70D7}" type="pres">
      <dgm:prSet presAssocID="{95FD66BE-2457-4995-8012-A0766AB545E2}" presName="sibTrans" presStyleCnt="0"/>
      <dgm:spPr/>
    </dgm:pt>
    <dgm:pt modelId="{B2B62D2B-5C22-4BC9-9357-6951A7EFB158}" type="pres">
      <dgm:prSet presAssocID="{F835D372-AA88-42E2-81AE-37C534292129}" presName="node" presStyleLbl="node1" presStyleIdx="2" presStyleCnt="4">
        <dgm:presLayoutVars>
          <dgm:bulletEnabled val="1"/>
        </dgm:presLayoutVars>
      </dgm:prSet>
      <dgm:spPr/>
      <dgm:t>
        <a:bodyPr/>
        <a:lstStyle/>
        <a:p>
          <a:endParaRPr lang="en-US"/>
        </a:p>
      </dgm:t>
    </dgm:pt>
    <dgm:pt modelId="{CA8A088F-0B11-4A53-8930-9F23619117D6}" type="pres">
      <dgm:prSet presAssocID="{31F2275B-8EA7-42BA-8A31-FF6D5B5F428E}" presName="sibTrans" presStyleCnt="0"/>
      <dgm:spPr/>
    </dgm:pt>
    <dgm:pt modelId="{1448A2BE-A551-421D-A53F-C9482E2F301F}" type="pres">
      <dgm:prSet presAssocID="{AAC446B4-394C-4DB3-B462-7A6E799C5AB5}" presName="node" presStyleLbl="node1" presStyleIdx="3" presStyleCnt="4">
        <dgm:presLayoutVars>
          <dgm:bulletEnabled val="1"/>
        </dgm:presLayoutVars>
      </dgm:prSet>
      <dgm:spPr/>
      <dgm:t>
        <a:bodyPr/>
        <a:lstStyle/>
        <a:p>
          <a:endParaRPr lang="en-US"/>
        </a:p>
      </dgm:t>
    </dgm:pt>
  </dgm:ptLst>
  <dgm:cxnLst>
    <dgm:cxn modelId="{8DD72D84-3B31-4ADE-AD81-E31483255CA8}" type="presOf" srcId="{F835D372-AA88-42E2-81AE-37C534292129}" destId="{B2B62D2B-5C22-4BC9-9357-6951A7EFB158}" srcOrd="0" destOrd="0" presId="urn:microsoft.com/office/officeart/2005/8/layout/hList6"/>
    <dgm:cxn modelId="{8E8B302C-92B5-4AD8-AD14-37F731023915}" srcId="{76B4984A-8F52-4916-A801-E105704D6BD5}" destId="{34AAC095-345D-4236-B84D-B88411FCFB3C}" srcOrd="1" destOrd="0" parTransId="{10410626-8D3C-4D94-BCB0-91665C483FAF}" sibTransId="{95FD66BE-2457-4995-8012-A0766AB545E2}"/>
    <dgm:cxn modelId="{A617D510-3C42-4861-AF43-6462DE8BE69B}" srcId="{76B4984A-8F52-4916-A801-E105704D6BD5}" destId="{F835D372-AA88-42E2-81AE-37C534292129}" srcOrd="2" destOrd="0" parTransId="{D2056A53-6488-42B4-B155-F1478AAC8F5C}" sibTransId="{31F2275B-8EA7-42BA-8A31-FF6D5B5F428E}"/>
    <dgm:cxn modelId="{7D1D16C1-5277-4036-B18D-8DB4C58E4FBA}" srcId="{76B4984A-8F52-4916-A801-E105704D6BD5}" destId="{A0871560-617A-4F2D-A62C-45428DAEA7EA}" srcOrd="0" destOrd="0" parTransId="{1F6DC4DC-ABF9-4966-B89B-925190B53974}" sibTransId="{476B53F8-7A62-49C1-8A0F-3B5355109D78}"/>
    <dgm:cxn modelId="{1F2B8D71-2467-4451-A242-F7CEF6551BD0}" type="presOf" srcId="{AAC446B4-394C-4DB3-B462-7A6E799C5AB5}" destId="{1448A2BE-A551-421D-A53F-C9482E2F301F}" srcOrd="0" destOrd="0" presId="urn:microsoft.com/office/officeart/2005/8/layout/hList6"/>
    <dgm:cxn modelId="{BAAC535F-3430-482F-B1FF-B6F673473D3E}" srcId="{76B4984A-8F52-4916-A801-E105704D6BD5}" destId="{AAC446B4-394C-4DB3-B462-7A6E799C5AB5}" srcOrd="3" destOrd="0" parTransId="{6E75A290-080C-4236-B6E8-90A39E185CC4}" sibTransId="{FF785CBE-4A80-43FE-9CD1-8CC4A03E9B7D}"/>
    <dgm:cxn modelId="{B8AE8171-0011-4216-86AB-D077543EB446}" type="presOf" srcId="{A0871560-617A-4F2D-A62C-45428DAEA7EA}" destId="{CCD39CEA-75A6-4E60-BD01-705E38C00AA2}" srcOrd="0" destOrd="0" presId="urn:microsoft.com/office/officeart/2005/8/layout/hList6"/>
    <dgm:cxn modelId="{4EC8B05E-59D4-4C4A-B2A5-328DF3D1BF36}" type="presOf" srcId="{76B4984A-8F52-4916-A801-E105704D6BD5}" destId="{8BF6D529-1D10-4231-8470-C2523CB0D60E}" srcOrd="0" destOrd="0" presId="urn:microsoft.com/office/officeart/2005/8/layout/hList6"/>
    <dgm:cxn modelId="{EF52BB41-053A-4B44-9BB3-B9675069D351}" type="presOf" srcId="{34AAC095-345D-4236-B84D-B88411FCFB3C}" destId="{BE9F08F2-CD6F-4A33-A15E-74CC2CA1E463}" srcOrd="0" destOrd="0" presId="urn:microsoft.com/office/officeart/2005/8/layout/hList6"/>
    <dgm:cxn modelId="{DD45C9FE-7AEF-4103-806F-81E0F3C113C9}" type="presParOf" srcId="{8BF6D529-1D10-4231-8470-C2523CB0D60E}" destId="{CCD39CEA-75A6-4E60-BD01-705E38C00AA2}" srcOrd="0" destOrd="0" presId="urn:microsoft.com/office/officeart/2005/8/layout/hList6"/>
    <dgm:cxn modelId="{E690A812-10AB-43F7-927A-C953EA026A57}" type="presParOf" srcId="{8BF6D529-1D10-4231-8470-C2523CB0D60E}" destId="{950D6154-5CE4-4E2A-A0DA-A939601BB6CB}" srcOrd="1" destOrd="0" presId="urn:microsoft.com/office/officeart/2005/8/layout/hList6"/>
    <dgm:cxn modelId="{0EAF99F2-6E95-422D-BD9E-48AE1D534240}" type="presParOf" srcId="{8BF6D529-1D10-4231-8470-C2523CB0D60E}" destId="{BE9F08F2-CD6F-4A33-A15E-74CC2CA1E463}" srcOrd="2" destOrd="0" presId="urn:microsoft.com/office/officeart/2005/8/layout/hList6"/>
    <dgm:cxn modelId="{29402131-480B-422E-9130-8DCD2335F302}" type="presParOf" srcId="{8BF6D529-1D10-4231-8470-C2523CB0D60E}" destId="{17D73737-27C2-47E2-ADE1-B840280F70D7}" srcOrd="3" destOrd="0" presId="urn:microsoft.com/office/officeart/2005/8/layout/hList6"/>
    <dgm:cxn modelId="{5560BDEB-06CD-4107-AE80-E0A26AAF831A}" type="presParOf" srcId="{8BF6D529-1D10-4231-8470-C2523CB0D60E}" destId="{B2B62D2B-5C22-4BC9-9357-6951A7EFB158}" srcOrd="4" destOrd="0" presId="urn:microsoft.com/office/officeart/2005/8/layout/hList6"/>
    <dgm:cxn modelId="{A11C0C78-EED3-4F44-AAAC-CF14DFF070AA}" type="presParOf" srcId="{8BF6D529-1D10-4231-8470-C2523CB0D60E}" destId="{CA8A088F-0B11-4A53-8930-9F23619117D6}" srcOrd="5" destOrd="0" presId="urn:microsoft.com/office/officeart/2005/8/layout/hList6"/>
    <dgm:cxn modelId="{F4173EBC-0FCA-42BC-BB06-B8630F609BAA}" type="presParOf" srcId="{8BF6D529-1D10-4231-8470-C2523CB0D60E}" destId="{1448A2BE-A551-421D-A53F-C9482E2F301F}" srcOrd="6" destOrd="0" presId="urn:microsoft.com/office/officeart/2005/8/layout/h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CE721-121D-47CC-953B-C4EE9F168DA7}"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ACD44416-B946-4D26-8C2D-DE394E539139}">
      <dgm:prSet custT="1"/>
      <dgm:spPr/>
      <dgm:t>
        <a:bodyPr/>
        <a:lstStyle/>
        <a:p>
          <a:pPr rtl="0"/>
          <a:r>
            <a:rPr lang="en-US" sz="1600" b="1" dirty="0" smtClean="0">
              <a:latin typeface="Times New Roman" pitchFamily="18" charset="0"/>
              <a:cs typeface="Times New Roman" pitchFamily="18" charset="0"/>
            </a:rPr>
            <a:t>Data Cleaning </a:t>
          </a:r>
          <a:r>
            <a:rPr lang="en-US" sz="1600" b="0" dirty="0" smtClean="0">
              <a:latin typeface="Times New Roman" pitchFamily="18" charset="0"/>
              <a:cs typeface="Times New Roman" pitchFamily="18" charset="0"/>
            </a:rPr>
            <a:t>: Those features which had missing values more than 90% were removed from the dataset because they did not provide any information to our model and they are just garbage which will affect our model’s run time. We filled the missing values with mode values for categorical features and with median for continuous features.</a:t>
          </a:r>
          <a:endParaRPr lang="en-US" sz="1600" b="0" dirty="0">
            <a:latin typeface="Times New Roman" pitchFamily="18" charset="0"/>
            <a:cs typeface="Times New Roman" pitchFamily="18" charset="0"/>
          </a:endParaRPr>
        </a:p>
      </dgm:t>
    </dgm:pt>
    <dgm:pt modelId="{7CCF1C13-B7BB-4A22-949F-38AC7739C13D}" type="parTrans" cxnId="{06215D8A-4605-4A81-9CBD-AE5CF559EEE9}">
      <dgm:prSet/>
      <dgm:spPr/>
      <dgm:t>
        <a:bodyPr/>
        <a:lstStyle/>
        <a:p>
          <a:endParaRPr lang="en-US"/>
        </a:p>
      </dgm:t>
    </dgm:pt>
    <dgm:pt modelId="{A11A1803-3407-48AE-B717-B0A2217D04D5}" type="sibTrans" cxnId="{06215D8A-4605-4A81-9CBD-AE5CF559EEE9}">
      <dgm:prSet/>
      <dgm:spPr/>
      <dgm:t>
        <a:bodyPr/>
        <a:lstStyle/>
        <a:p>
          <a:endParaRPr lang="en-US"/>
        </a:p>
      </dgm:t>
    </dgm:pt>
    <dgm:pt modelId="{97DB44B9-E5B3-4785-AE43-0F676F99B556}">
      <dgm:prSet custT="1"/>
      <dgm:spPr/>
      <dgm:t>
        <a:bodyPr/>
        <a:lstStyle/>
        <a:p>
          <a:pPr rtl="0"/>
          <a:r>
            <a:rPr lang="en-US" sz="1600" b="1" dirty="0" smtClean="0">
              <a:latin typeface="Times New Roman" pitchFamily="18" charset="0"/>
              <a:cs typeface="Times New Roman" pitchFamily="18" charset="0"/>
            </a:rPr>
            <a:t>Data analysis</a:t>
          </a:r>
          <a:r>
            <a:rPr lang="en-US" sz="1600" dirty="0" smtClean="0">
              <a:latin typeface="Times New Roman" pitchFamily="18" charset="0"/>
              <a:cs typeface="Times New Roman" pitchFamily="18" charset="0"/>
            </a:rPr>
            <a:t> : We have done different analysis on data according to different columns like for card transaction we have plotted graph for percentage of fraud by product , company of card ,type of card , type of device  and in insurance we are analyzing on count of fraud reported ,incident state , incident date , incident type and gender</a:t>
          </a:r>
          <a:endParaRPr lang="en-US" sz="1600" dirty="0">
            <a:latin typeface="Times New Roman" pitchFamily="18" charset="0"/>
            <a:cs typeface="Times New Roman" pitchFamily="18" charset="0"/>
          </a:endParaRPr>
        </a:p>
      </dgm:t>
    </dgm:pt>
    <dgm:pt modelId="{595DFF5E-84DF-4B18-8B53-D57A834B4103}" type="parTrans" cxnId="{5128FDE8-696B-423F-9115-CAD3C9238456}">
      <dgm:prSet/>
      <dgm:spPr/>
      <dgm:t>
        <a:bodyPr/>
        <a:lstStyle/>
        <a:p>
          <a:endParaRPr lang="en-US"/>
        </a:p>
      </dgm:t>
    </dgm:pt>
    <dgm:pt modelId="{5D4B70B5-4DBA-4221-B09C-4A1B2DC65383}" type="sibTrans" cxnId="{5128FDE8-696B-423F-9115-CAD3C9238456}">
      <dgm:prSet/>
      <dgm:spPr/>
      <dgm:t>
        <a:bodyPr/>
        <a:lstStyle/>
        <a:p>
          <a:endParaRPr lang="en-US"/>
        </a:p>
      </dgm:t>
    </dgm:pt>
    <dgm:pt modelId="{FA46358C-4382-4A60-BEC3-F78727890257}">
      <dgm:prSet custT="1"/>
      <dgm:spPr/>
      <dgm:t>
        <a:bodyPr/>
        <a:lstStyle/>
        <a:p>
          <a:pPr rtl="0"/>
          <a:r>
            <a:rPr lang="en-US" sz="1600" b="1" dirty="0" smtClean="0">
              <a:latin typeface="Times New Roman" pitchFamily="18" charset="0"/>
              <a:cs typeface="Times New Roman" pitchFamily="18" charset="0"/>
            </a:rPr>
            <a:t>Split and test </a:t>
          </a:r>
          <a:r>
            <a:rPr lang="en-US" sz="1600" dirty="0" smtClean="0">
              <a:latin typeface="Times New Roman" pitchFamily="18" charset="0"/>
              <a:cs typeface="Times New Roman" pitchFamily="18" charset="0"/>
            </a:rPr>
            <a:t>: The dataset has a highly imbalanced class. There are only 3.5 % fraud cases in our dataset and 96.5% non-fraud cases. We have to divide the dataset for train and test in such a way that both the classes are present in the same proportion in both train and test set. For maintaining the same proportion in the train and test set we have used stratified sampling. We are using 70% of the dataset for training and 30% for testing.</a:t>
          </a:r>
          <a:endParaRPr lang="en-US" sz="1600" dirty="0">
            <a:latin typeface="Times New Roman" pitchFamily="18" charset="0"/>
            <a:cs typeface="Times New Roman" pitchFamily="18" charset="0"/>
          </a:endParaRPr>
        </a:p>
      </dgm:t>
    </dgm:pt>
    <dgm:pt modelId="{E4201744-9708-4998-87EE-5AC385A0FAA9}" type="parTrans" cxnId="{7E8D703E-D650-4306-8183-CED51B7D927E}">
      <dgm:prSet/>
      <dgm:spPr/>
      <dgm:t>
        <a:bodyPr/>
        <a:lstStyle/>
        <a:p>
          <a:endParaRPr lang="en-US"/>
        </a:p>
      </dgm:t>
    </dgm:pt>
    <dgm:pt modelId="{1478E3D4-A63D-4819-9F24-23280810502B}" type="sibTrans" cxnId="{7E8D703E-D650-4306-8183-CED51B7D927E}">
      <dgm:prSet/>
      <dgm:spPr/>
      <dgm:t>
        <a:bodyPr/>
        <a:lstStyle/>
        <a:p>
          <a:endParaRPr lang="en-US"/>
        </a:p>
      </dgm:t>
    </dgm:pt>
    <dgm:pt modelId="{2CA2C531-2B42-4627-BBF1-C1F761B23ACE}">
      <dgm:prSet/>
      <dgm:spPr/>
      <dgm:t>
        <a:bodyPr/>
        <a:lstStyle/>
        <a:p>
          <a:pPr rtl="0"/>
          <a:r>
            <a:rPr lang="en-US" b="1" dirty="0" smtClean="0">
              <a:latin typeface="Times New Roman" pitchFamily="18" charset="0"/>
              <a:cs typeface="Times New Roman" pitchFamily="18" charset="0"/>
            </a:rPr>
            <a:t>Model Selection </a:t>
          </a:r>
          <a:r>
            <a:rPr lang="en-US" dirty="0" smtClean="0">
              <a:latin typeface="Times New Roman" pitchFamily="18" charset="0"/>
              <a:cs typeface="Times New Roman" pitchFamily="18" charset="0"/>
            </a:rPr>
            <a:t>: For selecting a good model for our problem we first applied different machine learning algorithms and checked for the accuracy of different models on the raw dataset. The model which outperformed all other models without any feature engineering or any special was taken as base model. A complete process and performance of different models is given below.</a:t>
          </a:r>
          <a:endParaRPr lang="en-US" dirty="0">
            <a:latin typeface="Times New Roman" pitchFamily="18" charset="0"/>
            <a:cs typeface="Times New Roman" pitchFamily="18" charset="0"/>
          </a:endParaRPr>
        </a:p>
      </dgm:t>
    </dgm:pt>
    <dgm:pt modelId="{AFAC1041-68D8-4D13-8D97-570F64EDD8C5}" type="parTrans" cxnId="{1F1120F4-740D-40EF-BB88-4BC24AF24012}">
      <dgm:prSet/>
      <dgm:spPr/>
      <dgm:t>
        <a:bodyPr/>
        <a:lstStyle/>
        <a:p>
          <a:endParaRPr lang="en-US"/>
        </a:p>
      </dgm:t>
    </dgm:pt>
    <dgm:pt modelId="{13A6AB2A-20BA-4F76-A8F1-500F21348FFF}" type="sibTrans" cxnId="{1F1120F4-740D-40EF-BB88-4BC24AF24012}">
      <dgm:prSet/>
      <dgm:spPr/>
      <dgm:t>
        <a:bodyPr/>
        <a:lstStyle/>
        <a:p>
          <a:endParaRPr lang="en-US"/>
        </a:p>
      </dgm:t>
    </dgm:pt>
    <dgm:pt modelId="{BDFEE5DA-96F1-467A-9EFB-016D5786E49D}" type="pres">
      <dgm:prSet presAssocID="{CDBCE721-121D-47CC-953B-C4EE9F168DA7}" presName="outerComposite" presStyleCnt="0">
        <dgm:presLayoutVars>
          <dgm:chMax val="5"/>
          <dgm:dir/>
          <dgm:resizeHandles val="exact"/>
        </dgm:presLayoutVars>
      </dgm:prSet>
      <dgm:spPr/>
      <dgm:t>
        <a:bodyPr/>
        <a:lstStyle/>
        <a:p>
          <a:endParaRPr lang="en-US"/>
        </a:p>
      </dgm:t>
    </dgm:pt>
    <dgm:pt modelId="{29F40FAE-4D22-4B3A-90AC-7FA39B7CB10D}" type="pres">
      <dgm:prSet presAssocID="{CDBCE721-121D-47CC-953B-C4EE9F168DA7}" presName="dummyMaxCanvas" presStyleCnt="0">
        <dgm:presLayoutVars/>
      </dgm:prSet>
      <dgm:spPr/>
    </dgm:pt>
    <dgm:pt modelId="{1DEDED05-8E54-4D7B-8856-9EC1B6455B0D}" type="pres">
      <dgm:prSet presAssocID="{CDBCE721-121D-47CC-953B-C4EE9F168DA7}" presName="FourNodes_1" presStyleLbl="node1" presStyleIdx="0" presStyleCnt="4">
        <dgm:presLayoutVars>
          <dgm:bulletEnabled val="1"/>
        </dgm:presLayoutVars>
      </dgm:prSet>
      <dgm:spPr/>
      <dgm:t>
        <a:bodyPr/>
        <a:lstStyle/>
        <a:p>
          <a:endParaRPr lang="en-US"/>
        </a:p>
      </dgm:t>
    </dgm:pt>
    <dgm:pt modelId="{BA73F525-24E6-48C5-9F32-BE8E231ED5B8}" type="pres">
      <dgm:prSet presAssocID="{CDBCE721-121D-47CC-953B-C4EE9F168DA7}" presName="FourNodes_2" presStyleLbl="node1" presStyleIdx="1" presStyleCnt="4">
        <dgm:presLayoutVars>
          <dgm:bulletEnabled val="1"/>
        </dgm:presLayoutVars>
      </dgm:prSet>
      <dgm:spPr/>
      <dgm:t>
        <a:bodyPr/>
        <a:lstStyle/>
        <a:p>
          <a:endParaRPr lang="en-US"/>
        </a:p>
      </dgm:t>
    </dgm:pt>
    <dgm:pt modelId="{B676C062-D157-4A08-82AF-F359501380E1}" type="pres">
      <dgm:prSet presAssocID="{CDBCE721-121D-47CC-953B-C4EE9F168DA7}" presName="FourNodes_3" presStyleLbl="node1" presStyleIdx="2" presStyleCnt="4" custScaleY="107674">
        <dgm:presLayoutVars>
          <dgm:bulletEnabled val="1"/>
        </dgm:presLayoutVars>
      </dgm:prSet>
      <dgm:spPr/>
      <dgm:t>
        <a:bodyPr/>
        <a:lstStyle/>
        <a:p>
          <a:endParaRPr lang="en-US"/>
        </a:p>
      </dgm:t>
    </dgm:pt>
    <dgm:pt modelId="{E51D0EC8-53DB-4379-AD0C-DE07C94C86C3}" type="pres">
      <dgm:prSet presAssocID="{CDBCE721-121D-47CC-953B-C4EE9F168DA7}" presName="FourNodes_4" presStyleLbl="node1" presStyleIdx="3" presStyleCnt="4">
        <dgm:presLayoutVars>
          <dgm:bulletEnabled val="1"/>
        </dgm:presLayoutVars>
      </dgm:prSet>
      <dgm:spPr/>
      <dgm:t>
        <a:bodyPr/>
        <a:lstStyle/>
        <a:p>
          <a:endParaRPr lang="en-US"/>
        </a:p>
      </dgm:t>
    </dgm:pt>
    <dgm:pt modelId="{AFEC2B66-501E-49DF-A683-FD2A10E2613D}" type="pres">
      <dgm:prSet presAssocID="{CDBCE721-121D-47CC-953B-C4EE9F168DA7}" presName="FourConn_1-2" presStyleLbl="fgAccFollowNode1" presStyleIdx="0" presStyleCnt="3">
        <dgm:presLayoutVars>
          <dgm:bulletEnabled val="1"/>
        </dgm:presLayoutVars>
      </dgm:prSet>
      <dgm:spPr/>
      <dgm:t>
        <a:bodyPr/>
        <a:lstStyle/>
        <a:p>
          <a:endParaRPr lang="en-US"/>
        </a:p>
      </dgm:t>
    </dgm:pt>
    <dgm:pt modelId="{C01E62DD-95C4-4CA4-85FE-87255FBF4EE9}" type="pres">
      <dgm:prSet presAssocID="{CDBCE721-121D-47CC-953B-C4EE9F168DA7}" presName="FourConn_2-3" presStyleLbl="fgAccFollowNode1" presStyleIdx="1" presStyleCnt="3">
        <dgm:presLayoutVars>
          <dgm:bulletEnabled val="1"/>
        </dgm:presLayoutVars>
      </dgm:prSet>
      <dgm:spPr/>
      <dgm:t>
        <a:bodyPr/>
        <a:lstStyle/>
        <a:p>
          <a:endParaRPr lang="en-US"/>
        </a:p>
      </dgm:t>
    </dgm:pt>
    <dgm:pt modelId="{3A209D2B-7350-4D8B-8CA4-8A30D1E1191D}" type="pres">
      <dgm:prSet presAssocID="{CDBCE721-121D-47CC-953B-C4EE9F168DA7}" presName="FourConn_3-4" presStyleLbl="fgAccFollowNode1" presStyleIdx="2" presStyleCnt="3">
        <dgm:presLayoutVars>
          <dgm:bulletEnabled val="1"/>
        </dgm:presLayoutVars>
      </dgm:prSet>
      <dgm:spPr/>
      <dgm:t>
        <a:bodyPr/>
        <a:lstStyle/>
        <a:p>
          <a:endParaRPr lang="en-US"/>
        </a:p>
      </dgm:t>
    </dgm:pt>
    <dgm:pt modelId="{4999A992-CC26-4F91-BAC5-5BCFE41084DC}" type="pres">
      <dgm:prSet presAssocID="{CDBCE721-121D-47CC-953B-C4EE9F168DA7}" presName="FourNodes_1_text" presStyleLbl="node1" presStyleIdx="3" presStyleCnt="4">
        <dgm:presLayoutVars>
          <dgm:bulletEnabled val="1"/>
        </dgm:presLayoutVars>
      </dgm:prSet>
      <dgm:spPr/>
      <dgm:t>
        <a:bodyPr/>
        <a:lstStyle/>
        <a:p>
          <a:endParaRPr lang="en-US"/>
        </a:p>
      </dgm:t>
    </dgm:pt>
    <dgm:pt modelId="{4203446A-F9CC-4B51-BF1B-08A817BF6D19}" type="pres">
      <dgm:prSet presAssocID="{CDBCE721-121D-47CC-953B-C4EE9F168DA7}" presName="FourNodes_2_text" presStyleLbl="node1" presStyleIdx="3" presStyleCnt="4">
        <dgm:presLayoutVars>
          <dgm:bulletEnabled val="1"/>
        </dgm:presLayoutVars>
      </dgm:prSet>
      <dgm:spPr/>
      <dgm:t>
        <a:bodyPr/>
        <a:lstStyle/>
        <a:p>
          <a:endParaRPr lang="en-US"/>
        </a:p>
      </dgm:t>
    </dgm:pt>
    <dgm:pt modelId="{8166EA23-AEF8-45C5-9680-139BCB05C0FB}" type="pres">
      <dgm:prSet presAssocID="{CDBCE721-121D-47CC-953B-C4EE9F168DA7}" presName="FourNodes_3_text" presStyleLbl="node1" presStyleIdx="3" presStyleCnt="4">
        <dgm:presLayoutVars>
          <dgm:bulletEnabled val="1"/>
        </dgm:presLayoutVars>
      </dgm:prSet>
      <dgm:spPr/>
      <dgm:t>
        <a:bodyPr/>
        <a:lstStyle/>
        <a:p>
          <a:endParaRPr lang="en-US"/>
        </a:p>
      </dgm:t>
    </dgm:pt>
    <dgm:pt modelId="{A165F283-ED63-4B4E-8880-CA0051815669}" type="pres">
      <dgm:prSet presAssocID="{CDBCE721-121D-47CC-953B-C4EE9F168DA7}" presName="FourNodes_4_text" presStyleLbl="node1" presStyleIdx="3" presStyleCnt="4">
        <dgm:presLayoutVars>
          <dgm:bulletEnabled val="1"/>
        </dgm:presLayoutVars>
      </dgm:prSet>
      <dgm:spPr/>
      <dgm:t>
        <a:bodyPr/>
        <a:lstStyle/>
        <a:p>
          <a:endParaRPr lang="en-US"/>
        </a:p>
      </dgm:t>
    </dgm:pt>
  </dgm:ptLst>
  <dgm:cxnLst>
    <dgm:cxn modelId="{C29A8093-9A4A-425F-A24B-04A1538EB150}" type="presOf" srcId="{2CA2C531-2B42-4627-BBF1-C1F761B23ACE}" destId="{A165F283-ED63-4B4E-8880-CA0051815669}" srcOrd="1" destOrd="0" presId="urn:microsoft.com/office/officeart/2005/8/layout/vProcess5"/>
    <dgm:cxn modelId="{785903E6-6A19-49B0-9DDE-AA584AD0047B}" type="presOf" srcId="{1478E3D4-A63D-4819-9F24-23280810502B}" destId="{3A209D2B-7350-4D8B-8CA4-8A30D1E1191D}" srcOrd="0" destOrd="0" presId="urn:microsoft.com/office/officeart/2005/8/layout/vProcess5"/>
    <dgm:cxn modelId="{6281CE82-DECF-4B10-9BBC-0858012ACBE8}" type="presOf" srcId="{CDBCE721-121D-47CC-953B-C4EE9F168DA7}" destId="{BDFEE5DA-96F1-467A-9EFB-016D5786E49D}" srcOrd="0" destOrd="0" presId="urn:microsoft.com/office/officeart/2005/8/layout/vProcess5"/>
    <dgm:cxn modelId="{1F1120F4-740D-40EF-BB88-4BC24AF24012}" srcId="{CDBCE721-121D-47CC-953B-C4EE9F168DA7}" destId="{2CA2C531-2B42-4627-BBF1-C1F761B23ACE}" srcOrd="3" destOrd="0" parTransId="{AFAC1041-68D8-4D13-8D97-570F64EDD8C5}" sibTransId="{13A6AB2A-20BA-4F76-A8F1-500F21348FFF}"/>
    <dgm:cxn modelId="{9204CDE7-2491-48F9-9B18-EABEC366A09D}" type="presOf" srcId="{FA46358C-4382-4A60-BEC3-F78727890257}" destId="{B676C062-D157-4A08-82AF-F359501380E1}" srcOrd="0" destOrd="0" presId="urn:microsoft.com/office/officeart/2005/8/layout/vProcess5"/>
    <dgm:cxn modelId="{CD61881D-DC5E-4DB1-A039-9A5F85CCC24A}" type="presOf" srcId="{ACD44416-B946-4D26-8C2D-DE394E539139}" destId="{1DEDED05-8E54-4D7B-8856-9EC1B6455B0D}" srcOrd="0" destOrd="0" presId="urn:microsoft.com/office/officeart/2005/8/layout/vProcess5"/>
    <dgm:cxn modelId="{C444AC84-8DAE-4F12-9983-BEEC0CFAADCA}" type="presOf" srcId="{97DB44B9-E5B3-4785-AE43-0F676F99B556}" destId="{4203446A-F9CC-4B51-BF1B-08A817BF6D19}" srcOrd="1" destOrd="0" presId="urn:microsoft.com/office/officeart/2005/8/layout/vProcess5"/>
    <dgm:cxn modelId="{9169C1C3-92E7-45C3-A7F6-521CBE6A7D8C}" type="presOf" srcId="{ACD44416-B946-4D26-8C2D-DE394E539139}" destId="{4999A992-CC26-4F91-BAC5-5BCFE41084DC}" srcOrd="1" destOrd="0" presId="urn:microsoft.com/office/officeart/2005/8/layout/vProcess5"/>
    <dgm:cxn modelId="{5128FDE8-696B-423F-9115-CAD3C9238456}" srcId="{CDBCE721-121D-47CC-953B-C4EE9F168DA7}" destId="{97DB44B9-E5B3-4785-AE43-0F676F99B556}" srcOrd="1" destOrd="0" parTransId="{595DFF5E-84DF-4B18-8B53-D57A834B4103}" sibTransId="{5D4B70B5-4DBA-4221-B09C-4A1B2DC65383}"/>
    <dgm:cxn modelId="{BF3C7CBA-18B1-4C8D-9624-813B787E0C2B}" type="presOf" srcId="{A11A1803-3407-48AE-B717-B0A2217D04D5}" destId="{AFEC2B66-501E-49DF-A683-FD2A10E2613D}" srcOrd="0" destOrd="0" presId="urn:microsoft.com/office/officeart/2005/8/layout/vProcess5"/>
    <dgm:cxn modelId="{FEA6FD00-35E3-44C6-A7D1-41F9AB22698B}" type="presOf" srcId="{97DB44B9-E5B3-4785-AE43-0F676F99B556}" destId="{BA73F525-24E6-48C5-9F32-BE8E231ED5B8}" srcOrd="0" destOrd="0" presId="urn:microsoft.com/office/officeart/2005/8/layout/vProcess5"/>
    <dgm:cxn modelId="{D96B0578-C12D-4E39-8E51-1CBD355365CB}" type="presOf" srcId="{FA46358C-4382-4A60-BEC3-F78727890257}" destId="{8166EA23-AEF8-45C5-9680-139BCB05C0FB}" srcOrd="1" destOrd="0" presId="urn:microsoft.com/office/officeart/2005/8/layout/vProcess5"/>
    <dgm:cxn modelId="{06215D8A-4605-4A81-9CBD-AE5CF559EEE9}" srcId="{CDBCE721-121D-47CC-953B-C4EE9F168DA7}" destId="{ACD44416-B946-4D26-8C2D-DE394E539139}" srcOrd="0" destOrd="0" parTransId="{7CCF1C13-B7BB-4A22-949F-38AC7739C13D}" sibTransId="{A11A1803-3407-48AE-B717-B0A2217D04D5}"/>
    <dgm:cxn modelId="{B5E37D56-8639-4C99-AC24-06F4612EA50C}" type="presOf" srcId="{5D4B70B5-4DBA-4221-B09C-4A1B2DC65383}" destId="{C01E62DD-95C4-4CA4-85FE-87255FBF4EE9}" srcOrd="0" destOrd="0" presId="urn:microsoft.com/office/officeart/2005/8/layout/vProcess5"/>
    <dgm:cxn modelId="{7E8D703E-D650-4306-8183-CED51B7D927E}" srcId="{CDBCE721-121D-47CC-953B-C4EE9F168DA7}" destId="{FA46358C-4382-4A60-BEC3-F78727890257}" srcOrd="2" destOrd="0" parTransId="{E4201744-9708-4998-87EE-5AC385A0FAA9}" sibTransId="{1478E3D4-A63D-4819-9F24-23280810502B}"/>
    <dgm:cxn modelId="{6F9A45AB-BE20-475C-81EB-37F47B3BA33C}" type="presOf" srcId="{2CA2C531-2B42-4627-BBF1-C1F761B23ACE}" destId="{E51D0EC8-53DB-4379-AD0C-DE07C94C86C3}" srcOrd="0" destOrd="0" presId="urn:microsoft.com/office/officeart/2005/8/layout/vProcess5"/>
    <dgm:cxn modelId="{F6EE661D-0757-47C9-8D20-A1562EA7515E}" type="presParOf" srcId="{BDFEE5DA-96F1-467A-9EFB-016D5786E49D}" destId="{29F40FAE-4D22-4B3A-90AC-7FA39B7CB10D}" srcOrd="0" destOrd="0" presId="urn:microsoft.com/office/officeart/2005/8/layout/vProcess5"/>
    <dgm:cxn modelId="{ECE6D281-1D62-402C-8088-D5316D024514}" type="presParOf" srcId="{BDFEE5DA-96F1-467A-9EFB-016D5786E49D}" destId="{1DEDED05-8E54-4D7B-8856-9EC1B6455B0D}" srcOrd="1" destOrd="0" presId="urn:microsoft.com/office/officeart/2005/8/layout/vProcess5"/>
    <dgm:cxn modelId="{5A00F7AE-CED5-46E9-ADAF-16774449F138}" type="presParOf" srcId="{BDFEE5DA-96F1-467A-9EFB-016D5786E49D}" destId="{BA73F525-24E6-48C5-9F32-BE8E231ED5B8}" srcOrd="2" destOrd="0" presId="urn:microsoft.com/office/officeart/2005/8/layout/vProcess5"/>
    <dgm:cxn modelId="{958468C0-A424-4EFB-8779-55A1FF071588}" type="presParOf" srcId="{BDFEE5DA-96F1-467A-9EFB-016D5786E49D}" destId="{B676C062-D157-4A08-82AF-F359501380E1}" srcOrd="3" destOrd="0" presId="urn:microsoft.com/office/officeart/2005/8/layout/vProcess5"/>
    <dgm:cxn modelId="{BA1E3D96-4FA5-43F9-A5B1-1AD50D62EC53}" type="presParOf" srcId="{BDFEE5DA-96F1-467A-9EFB-016D5786E49D}" destId="{E51D0EC8-53DB-4379-AD0C-DE07C94C86C3}" srcOrd="4" destOrd="0" presId="urn:microsoft.com/office/officeart/2005/8/layout/vProcess5"/>
    <dgm:cxn modelId="{3A5EAC99-DDCC-4113-8449-742B98DD76C6}" type="presParOf" srcId="{BDFEE5DA-96F1-467A-9EFB-016D5786E49D}" destId="{AFEC2B66-501E-49DF-A683-FD2A10E2613D}" srcOrd="5" destOrd="0" presId="urn:microsoft.com/office/officeart/2005/8/layout/vProcess5"/>
    <dgm:cxn modelId="{93B7DEA6-6413-4144-8128-020628E3D6DA}" type="presParOf" srcId="{BDFEE5DA-96F1-467A-9EFB-016D5786E49D}" destId="{C01E62DD-95C4-4CA4-85FE-87255FBF4EE9}" srcOrd="6" destOrd="0" presId="urn:microsoft.com/office/officeart/2005/8/layout/vProcess5"/>
    <dgm:cxn modelId="{54B1D95A-C075-4E7C-A775-82284EAE1564}" type="presParOf" srcId="{BDFEE5DA-96F1-467A-9EFB-016D5786E49D}" destId="{3A209D2B-7350-4D8B-8CA4-8A30D1E1191D}" srcOrd="7" destOrd="0" presId="urn:microsoft.com/office/officeart/2005/8/layout/vProcess5"/>
    <dgm:cxn modelId="{AB786C0A-21EF-49A0-A571-4B7ECC231B61}" type="presParOf" srcId="{BDFEE5DA-96F1-467A-9EFB-016D5786E49D}" destId="{4999A992-CC26-4F91-BAC5-5BCFE41084DC}" srcOrd="8" destOrd="0" presId="urn:microsoft.com/office/officeart/2005/8/layout/vProcess5"/>
    <dgm:cxn modelId="{2F3C04BA-7DCC-4CE7-8EA2-73172840A8D2}" type="presParOf" srcId="{BDFEE5DA-96F1-467A-9EFB-016D5786E49D}" destId="{4203446A-F9CC-4B51-BF1B-08A817BF6D19}" srcOrd="9" destOrd="0" presId="urn:microsoft.com/office/officeart/2005/8/layout/vProcess5"/>
    <dgm:cxn modelId="{36EFCE2F-25CF-4734-A20E-A4B0D0B7CF58}" type="presParOf" srcId="{BDFEE5DA-96F1-467A-9EFB-016D5786E49D}" destId="{8166EA23-AEF8-45C5-9680-139BCB05C0FB}" srcOrd="10" destOrd="0" presId="urn:microsoft.com/office/officeart/2005/8/layout/vProcess5"/>
    <dgm:cxn modelId="{7442ADE4-C286-4C0D-8A4A-D54A3677B44E}" type="presParOf" srcId="{BDFEE5DA-96F1-467A-9EFB-016D5786E49D}" destId="{A165F283-ED63-4B4E-8880-CA0051815669}" srcOrd="11" destOrd="0" presId="urn:microsoft.com/office/officeart/2005/8/layout/vProcess5"/>
  </dgm:cxnLst>
  <dgm:bg/>
  <dgm:whole/>
</dgm:dataModel>
</file>

<file path=ppt/diagrams/data6.xml><?xml version="1.0" encoding="utf-8"?>
<dgm:dataModel xmlns:dgm="http://schemas.openxmlformats.org/drawingml/2006/diagram" xmlns:a="http://schemas.openxmlformats.org/drawingml/2006/main">
  <dgm:ptLst>
    <dgm:pt modelId="{F57AFD35-0867-4212-908D-1E7CEEBD485C}"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CE2E5480-6581-4F72-88C7-ABF3F611E3AB}">
      <dgm:prSet custT="1"/>
      <dgm:spPr/>
      <dgm:t>
        <a:bodyPr/>
        <a:lstStyle/>
        <a:p>
          <a:pPr rtl="0"/>
          <a:r>
            <a:rPr lang="en-US" sz="1400" b="1" dirty="0">
              <a:latin typeface="Times New Roman" pitchFamily="18" charset="0"/>
              <a:cs typeface="Times New Roman" pitchFamily="18" charset="0"/>
            </a:rPr>
            <a:t>Software Requirements</a:t>
          </a:r>
          <a:endParaRPr lang="en-IN" sz="1400" dirty="0">
            <a:latin typeface="Times New Roman" pitchFamily="18" charset="0"/>
            <a:cs typeface="Times New Roman" pitchFamily="18" charset="0"/>
          </a:endParaRPr>
        </a:p>
      </dgm:t>
    </dgm:pt>
    <dgm:pt modelId="{BE78D464-4FDA-4BF7-8B0D-8A7030B1CA34}" type="parTrans" cxnId="{16AA76C9-4D3B-48E8-A2A2-CD95EF081D7F}">
      <dgm:prSet/>
      <dgm:spPr/>
      <dgm:t>
        <a:bodyPr/>
        <a:lstStyle/>
        <a:p>
          <a:endParaRPr lang="en-US"/>
        </a:p>
      </dgm:t>
    </dgm:pt>
    <dgm:pt modelId="{B06845D1-01C7-442C-8909-34B0A579F671}" type="sibTrans" cxnId="{16AA76C9-4D3B-48E8-A2A2-CD95EF081D7F}">
      <dgm:prSet/>
      <dgm:spPr/>
      <dgm:t>
        <a:bodyPr/>
        <a:lstStyle/>
        <a:p>
          <a:endParaRPr lang="en-US"/>
        </a:p>
      </dgm:t>
    </dgm:pt>
    <dgm:pt modelId="{5002977C-3254-49F3-940A-0A84C260400A}">
      <dgm:prSet custT="1"/>
      <dgm:spPr/>
      <dgm:t>
        <a:bodyPr/>
        <a:lstStyle/>
        <a:p>
          <a:pPr rtl="0"/>
          <a:r>
            <a:rPr lang="en-IN" sz="1400" dirty="0">
              <a:latin typeface="Times New Roman" pitchFamily="18" charset="0"/>
              <a:cs typeface="Times New Roman" pitchFamily="18" charset="0"/>
            </a:rPr>
            <a:t>1. </a:t>
          </a:r>
          <a:r>
            <a:rPr lang="en-US" sz="1400" dirty="0">
              <a:latin typeface="Times New Roman" pitchFamily="18" charset="0"/>
              <a:cs typeface="Times New Roman" pitchFamily="18" charset="0"/>
            </a:rPr>
            <a:t>Windows XP ,7, 8, 10</a:t>
          </a:r>
          <a:endParaRPr lang="en-IN" sz="1400" dirty="0">
            <a:latin typeface="Times New Roman" pitchFamily="18" charset="0"/>
            <a:cs typeface="Times New Roman" pitchFamily="18" charset="0"/>
          </a:endParaRPr>
        </a:p>
      </dgm:t>
    </dgm:pt>
    <dgm:pt modelId="{F95571EF-FB01-4334-BC97-8759E22F9082}" type="parTrans" cxnId="{AAEEC85D-9F11-4356-A969-BCEDC991725A}">
      <dgm:prSet/>
      <dgm:spPr/>
      <dgm:t>
        <a:bodyPr/>
        <a:lstStyle/>
        <a:p>
          <a:endParaRPr lang="en-US" sz="1400">
            <a:latin typeface="Times New Roman" pitchFamily="18" charset="0"/>
            <a:cs typeface="Times New Roman" pitchFamily="18" charset="0"/>
          </a:endParaRPr>
        </a:p>
      </dgm:t>
    </dgm:pt>
    <dgm:pt modelId="{B1E7EA61-7125-433F-9349-19D907E21865}" type="sibTrans" cxnId="{AAEEC85D-9F11-4356-A969-BCEDC991725A}">
      <dgm:prSet/>
      <dgm:spPr/>
      <dgm:t>
        <a:bodyPr/>
        <a:lstStyle/>
        <a:p>
          <a:endParaRPr lang="en-US"/>
        </a:p>
      </dgm:t>
    </dgm:pt>
    <dgm:pt modelId="{374D857F-D8A7-4D51-AEBC-D6F6839A908F}">
      <dgm:prSet custT="1"/>
      <dgm:spPr/>
      <dgm:t>
        <a:bodyPr/>
        <a:lstStyle/>
        <a:p>
          <a:pPr rtl="0"/>
          <a:r>
            <a:rPr lang="en-US" sz="1400" dirty="0">
              <a:latin typeface="Times New Roman" pitchFamily="18" charset="0"/>
              <a:cs typeface="Times New Roman" pitchFamily="18" charset="0"/>
            </a:rPr>
            <a:t>2.  Mac OS</a:t>
          </a:r>
        </a:p>
      </dgm:t>
    </dgm:pt>
    <dgm:pt modelId="{8A4A62C4-89FB-4936-BF71-5BDA99BAF0DB}" type="parTrans" cxnId="{7583C061-FC29-4864-8187-A0B0C76E6FB5}">
      <dgm:prSet/>
      <dgm:spPr/>
      <dgm:t>
        <a:bodyPr/>
        <a:lstStyle/>
        <a:p>
          <a:endParaRPr lang="en-US" sz="1400">
            <a:latin typeface="Times New Roman" pitchFamily="18" charset="0"/>
            <a:cs typeface="Times New Roman" pitchFamily="18" charset="0"/>
          </a:endParaRPr>
        </a:p>
      </dgm:t>
    </dgm:pt>
    <dgm:pt modelId="{237F792F-5610-44E5-8E92-46F4B75F8782}" type="sibTrans" cxnId="{7583C061-FC29-4864-8187-A0B0C76E6FB5}">
      <dgm:prSet/>
      <dgm:spPr/>
      <dgm:t>
        <a:bodyPr/>
        <a:lstStyle/>
        <a:p>
          <a:endParaRPr lang="en-US"/>
        </a:p>
      </dgm:t>
    </dgm:pt>
    <dgm:pt modelId="{C91772E2-2360-430D-807C-8F0270C1D562}">
      <dgm:prSet custT="1"/>
      <dgm:spPr/>
      <dgm:t>
        <a:bodyPr/>
        <a:lstStyle/>
        <a:p>
          <a:pPr rtl="0"/>
          <a:r>
            <a:rPr lang="en-US" sz="1400" b="1" dirty="0">
              <a:latin typeface="Times New Roman" pitchFamily="18" charset="0"/>
              <a:cs typeface="Times New Roman" pitchFamily="18" charset="0"/>
            </a:rPr>
            <a:t>Technology Used</a:t>
          </a:r>
          <a:endParaRPr lang="en-IN" sz="1400" dirty="0">
            <a:latin typeface="Times New Roman" pitchFamily="18" charset="0"/>
            <a:cs typeface="Times New Roman" pitchFamily="18" charset="0"/>
          </a:endParaRPr>
        </a:p>
      </dgm:t>
    </dgm:pt>
    <dgm:pt modelId="{3C8F7AC5-E2F0-4DAE-B9D9-1B8CB63A15AF}" type="parTrans" cxnId="{4249ACA9-821A-49C3-8E11-53BC054FC59B}">
      <dgm:prSet/>
      <dgm:spPr/>
      <dgm:t>
        <a:bodyPr/>
        <a:lstStyle/>
        <a:p>
          <a:endParaRPr lang="en-US"/>
        </a:p>
      </dgm:t>
    </dgm:pt>
    <dgm:pt modelId="{61674081-E7E8-4442-93C4-C7C6A8D38C92}" type="sibTrans" cxnId="{4249ACA9-821A-49C3-8E11-53BC054FC59B}">
      <dgm:prSet/>
      <dgm:spPr/>
      <dgm:t>
        <a:bodyPr/>
        <a:lstStyle/>
        <a:p>
          <a:endParaRPr lang="en-US"/>
        </a:p>
      </dgm:t>
    </dgm:pt>
    <dgm:pt modelId="{10108F06-665B-4BBD-B478-93CA31F8B5DE}">
      <dgm:prSet custT="1"/>
      <dgm:spPr/>
      <dgm:t>
        <a:bodyPr/>
        <a:lstStyle/>
        <a:p>
          <a:pPr algn="ctr" rtl="0"/>
          <a:r>
            <a:rPr lang="en-IN" sz="1400" dirty="0">
              <a:latin typeface="Times New Roman" pitchFamily="18" charset="0"/>
              <a:cs typeface="Times New Roman" pitchFamily="18" charset="0"/>
            </a:rPr>
            <a:t>Python and its libraries</a:t>
          </a:r>
        </a:p>
      </dgm:t>
    </dgm:pt>
    <dgm:pt modelId="{040480FC-B7A4-4BC3-BFD8-BC3F31A12025}" type="parTrans" cxnId="{0FA7FD46-6CE4-473F-9A3E-732111AAAC2E}">
      <dgm:prSet/>
      <dgm:spPr/>
      <dgm:t>
        <a:bodyPr/>
        <a:lstStyle/>
        <a:p>
          <a:endParaRPr lang="en-US" sz="1400">
            <a:latin typeface="Times New Roman" pitchFamily="18" charset="0"/>
            <a:cs typeface="Times New Roman" pitchFamily="18" charset="0"/>
          </a:endParaRPr>
        </a:p>
      </dgm:t>
    </dgm:pt>
    <dgm:pt modelId="{E9593BBB-4AFF-491A-957C-6171C7358761}" type="sibTrans" cxnId="{0FA7FD46-6CE4-473F-9A3E-732111AAAC2E}">
      <dgm:prSet/>
      <dgm:spPr/>
      <dgm:t>
        <a:bodyPr/>
        <a:lstStyle/>
        <a:p>
          <a:endParaRPr lang="en-US"/>
        </a:p>
      </dgm:t>
    </dgm:pt>
    <dgm:pt modelId="{315D1684-5F55-43AF-8611-BAF1F784FEC4}">
      <dgm:prSet custT="1"/>
      <dgm:spPr/>
      <dgm:t>
        <a:bodyPr/>
        <a:lstStyle/>
        <a:p>
          <a:pPr rtl="0"/>
          <a:r>
            <a:rPr lang="en-IN" sz="1400" dirty="0">
              <a:latin typeface="Times New Roman" pitchFamily="18" charset="0"/>
              <a:cs typeface="Times New Roman" pitchFamily="18" charset="0"/>
            </a:rPr>
            <a:t>Google</a:t>
          </a:r>
          <a:r>
            <a:rPr lang="en-IN" sz="1400" baseline="0" dirty="0">
              <a:latin typeface="Times New Roman" pitchFamily="18" charset="0"/>
              <a:cs typeface="Times New Roman" pitchFamily="18" charset="0"/>
            </a:rPr>
            <a:t> </a:t>
          </a:r>
          <a:r>
            <a:rPr lang="en-IN" sz="1400" baseline="0" dirty="0" err="1">
              <a:latin typeface="Times New Roman" pitchFamily="18" charset="0"/>
              <a:cs typeface="Times New Roman" pitchFamily="18" charset="0"/>
            </a:rPr>
            <a:t>colab</a:t>
          </a:r>
          <a:endParaRPr lang="en-US" sz="1400" dirty="0">
            <a:latin typeface="Times New Roman" pitchFamily="18" charset="0"/>
            <a:cs typeface="Times New Roman" pitchFamily="18" charset="0"/>
          </a:endParaRPr>
        </a:p>
      </dgm:t>
    </dgm:pt>
    <dgm:pt modelId="{34D6B957-3B68-47EC-A795-83C2033CFCB6}" type="parTrans" cxnId="{D360385D-907F-4C33-909A-C7FFDFDD03DF}">
      <dgm:prSet/>
      <dgm:spPr/>
      <dgm:t>
        <a:bodyPr/>
        <a:lstStyle/>
        <a:p>
          <a:endParaRPr lang="en-US" sz="1400">
            <a:latin typeface="Times New Roman" pitchFamily="18" charset="0"/>
            <a:cs typeface="Times New Roman" pitchFamily="18" charset="0"/>
          </a:endParaRPr>
        </a:p>
      </dgm:t>
    </dgm:pt>
    <dgm:pt modelId="{6CDC6432-C86F-45C1-9173-144667E7450E}" type="sibTrans" cxnId="{D360385D-907F-4C33-909A-C7FFDFDD03DF}">
      <dgm:prSet/>
      <dgm:spPr/>
      <dgm:t>
        <a:bodyPr/>
        <a:lstStyle/>
        <a:p>
          <a:endParaRPr lang="en-US"/>
        </a:p>
      </dgm:t>
    </dgm:pt>
    <dgm:pt modelId="{46AD0691-7907-4D3E-9783-BD02F75FD9CE}">
      <dgm:prSet custT="1"/>
      <dgm:spPr/>
      <dgm:t>
        <a:bodyPr/>
        <a:lstStyle/>
        <a:p>
          <a:pPr rtl="0"/>
          <a:r>
            <a:rPr lang="en-US" sz="1400" b="1" dirty="0">
              <a:latin typeface="Times New Roman" pitchFamily="18" charset="0"/>
              <a:cs typeface="Times New Roman" pitchFamily="18" charset="0"/>
            </a:rPr>
            <a:t>Hardware         Requirements</a:t>
          </a:r>
          <a:endParaRPr lang="en-IN" sz="1400" dirty="0">
            <a:latin typeface="Times New Roman" pitchFamily="18" charset="0"/>
            <a:cs typeface="Times New Roman" pitchFamily="18" charset="0"/>
          </a:endParaRPr>
        </a:p>
      </dgm:t>
    </dgm:pt>
    <dgm:pt modelId="{12DDE6B2-8A2B-466B-9616-B1F3603040AE}" type="parTrans" cxnId="{138259E9-BFD4-4FF5-AB2A-1CE2342B3D0A}">
      <dgm:prSet/>
      <dgm:spPr/>
      <dgm:t>
        <a:bodyPr/>
        <a:lstStyle/>
        <a:p>
          <a:endParaRPr lang="en-US"/>
        </a:p>
      </dgm:t>
    </dgm:pt>
    <dgm:pt modelId="{4D1EF5F8-6302-45E7-9FF5-B42C90CCDFB0}" type="sibTrans" cxnId="{138259E9-BFD4-4FF5-AB2A-1CE2342B3D0A}">
      <dgm:prSet/>
      <dgm:spPr/>
      <dgm:t>
        <a:bodyPr/>
        <a:lstStyle/>
        <a:p>
          <a:endParaRPr lang="en-US"/>
        </a:p>
      </dgm:t>
    </dgm:pt>
    <dgm:pt modelId="{7F8675FD-A094-4FCC-BFF1-7416EAA966E4}">
      <dgm:prSet custT="1"/>
      <dgm:spPr/>
      <dgm:t>
        <a:bodyPr/>
        <a:lstStyle/>
        <a:p>
          <a:pPr rtl="0"/>
          <a:r>
            <a:rPr lang="en-US" sz="1400" dirty="0">
              <a:latin typeface="Times New Roman" pitchFamily="18" charset="0"/>
              <a:cs typeface="Times New Roman" pitchFamily="18" charset="0"/>
            </a:rPr>
            <a:t>1. Hard Disk – 1 TB</a:t>
          </a:r>
          <a:endParaRPr lang="en-IN" sz="1400" dirty="0">
            <a:latin typeface="Times New Roman" pitchFamily="18" charset="0"/>
            <a:cs typeface="Times New Roman" pitchFamily="18" charset="0"/>
          </a:endParaRPr>
        </a:p>
      </dgm:t>
    </dgm:pt>
    <dgm:pt modelId="{57D979AD-0751-4639-8FFC-28DE67FCD7F6}" type="parTrans" cxnId="{B4DD7406-9CFA-46B3-A093-E61E14B6D5AC}">
      <dgm:prSet/>
      <dgm:spPr/>
      <dgm:t>
        <a:bodyPr/>
        <a:lstStyle/>
        <a:p>
          <a:endParaRPr lang="en-US" sz="1400">
            <a:latin typeface="Times New Roman" pitchFamily="18" charset="0"/>
            <a:cs typeface="Times New Roman" pitchFamily="18" charset="0"/>
          </a:endParaRPr>
        </a:p>
      </dgm:t>
    </dgm:pt>
    <dgm:pt modelId="{0C698A37-8C89-4E12-9AB3-2C9CF8820544}" type="sibTrans" cxnId="{B4DD7406-9CFA-46B3-A093-E61E14B6D5AC}">
      <dgm:prSet/>
      <dgm:spPr/>
      <dgm:t>
        <a:bodyPr/>
        <a:lstStyle/>
        <a:p>
          <a:endParaRPr lang="en-US"/>
        </a:p>
      </dgm:t>
    </dgm:pt>
    <dgm:pt modelId="{6414183E-54D2-4BF8-A691-B7F717D77C4F}">
      <dgm:prSet custT="1"/>
      <dgm:spPr/>
      <dgm:t>
        <a:bodyPr/>
        <a:lstStyle/>
        <a:p>
          <a:pPr rtl="0"/>
          <a:r>
            <a:rPr lang="en-US" sz="1400" dirty="0">
              <a:latin typeface="Times New Roman" pitchFamily="18" charset="0"/>
              <a:cs typeface="Times New Roman" pitchFamily="18" charset="0"/>
            </a:rPr>
            <a:t>2. RAM – 4 GB</a:t>
          </a:r>
          <a:endParaRPr lang="en-IN" sz="1400" dirty="0">
            <a:latin typeface="Times New Roman" pitchFamily="18" charset="0"/>
            <a:cs typeface="Times New Roman" pitchFamily="18" charset="0"/>
          </a:endParaRPr>
        </a:p>
      </dgm:t>
    </dgm:pt>
    <dgm:pt modelId="{4B8D29A4-FA99-4517-8FEC-8CE51CF1FB43}" type="parTrans" cxnId="{D8897C42-AA20-4205-B97F-2F5A7D577214}">
      <dgm:prSet/>
      <dgm:spPr/>
      <dgm:t>
        <a:bodyPr/>
        <a:lstStyle/>
        <a:p>
          <a:endParaRPr lang="en-US" sz="1400">
            <a:latin typeface="Times New Roman" pitchFamily="18" charset="0"/>
            <a:cs typeface="Times New Roman" pitchFamily="18" charset="0"/>
          </a:endParaRPr>
        </a:p>
      </dgm:t>
    </dgm:pt>
    <dgm:pt modelId="{9C0C873D-8C1E-4E4B-A0A6-1082F55D0A59}" type="sibTrans" cxnId="{D8897C42-AA20-4205-B97F-2F5A7D577214}">
      <dgm:prSet/>
      <dgm:spPr/>
      <dgm:t>
        <a:bodyPr/>
        <a:lstStyle/>
        <a:p>
          <a:endParaRPr lang="en-US"/>
        </a:p>
      </dgm:t>
    </dgm:pt>
    <dgm:pt modelId="{346F5C0D-5273-47D9-88C4-7D29269F5855}">
      <dgm:prSet custT="1"/>
      <dgm:spPr/>
      <dgm:t>
        <a:bodyPr/>
        <a:lstStyle/>
        <a:p>
          <a:pPr rtl="0"/>
          <a:r>
            <a:rPr lang="en-US" sz="1400" dirty="0">
              <a:latin typeface="Times New Roman" pitchFamily="18" charset="0"/>
              <a:cs typeface="Times New Roman" pitchFamily="18" charset="0"/>
            </a:rPr>
            <a:t>3. Processor – i5 7</a:t>
          </a:r>
          <a:r>
            <a:rPr lang="en-US" sz="1400" baseline="30000" dirty="0">
              <a:latin typeface="Times New Roman" pitchFamily="18" charset="0"/>
              <a:cs typeface="Times New Roman" pitchFamily="18" charset="0"/>
            </a:rPr>
            <a:t>th</a:t>
          </a:r>
          <a:r>
            <a:rPr lang="en-US" sz="1400" dirty="0">
              <a:latin typeface="Times New Roman" pitchFamily="18" charset="0"/>
              <a:cs typeface="Times New Roman" pitchFamily="18" charset="0"/>
            </a:rPr>
            <a:t> Gen &amp; above</a:t>
          </a:r>
          <a:endParaRPr lang="en-IN" sz="1400" dirty="0">
            <a:latin typeface="Times New Roman" pitchFamily="18" charset="0"/>
            <a:cs typeface="Times New Roman" pitchFamily="18" charset="0"/>
          </a:endParaRPr>
        </a:p>
      </dgm:t>
    </dgm:pt>
    <dgm:pt modelId="{FA3764C7-D421-45C2-8246-30054AA34C1E}" type="parTrans" cxnId="{09619CC9-964B-428E-8008-CFC582AF400F}">
      <dgm:prSet/>
      <dgm:spPr/>
      <dgm:t>
        <a:bodyPr/>
        <a:lstStyle/>
        <a:p>
          <a:endParaRPr lang="en-US" sz="1400">
            <a:latin typeface="Times New Roman" pitchFamily="18" charset="0"/>
            <a:cs typeface="Times New Roman" pitchFamily="18" charset="0"/>
          </a:endParaRPr>
        </a:p>
      </dgm:t>
    </dgm:pt>
    <dgm:pt modelId="{556112CF-38C7-4319-935F-573C608679DB}" type="sibTrans" cxnId="{09619CC9-964B-428E-8008-CFC582AF400F}">
      <dgm:prSet/>
      <dgm:spPr/>
      <dgm:t>
        <a:bodyPr/>
        <a:lstStyle/>
        <a:p>
          <a:endParaRPr lang="en-US"/>
        </a:p>
      </dgm:t>
    </dgm:pt>
    <dgm:pt modelId="{F3FA993D-2F5D-4FCF-AF75-0E8E860C2841}" type="pres">
      <dgm:prSet presAssocID="{F57AFD35-0867-4212-908D-1E7CEEBD485C}" presName="hierChild1" presStyleCnt="0">
        <dgm:presLayoutVars>
          <dgm:chPref val="1"/>
          <dgm:dir/>
          <dgm:animOne val="branch"/>
          <dgm:animLvl val="lvl"/>
          <dgm:resizeHandles/>
        </dgm:presLayoutVars>
      </dgm:prSet>
      <dgm:spPr/>
      <dgm:t>
        <a:bodyPr/>
        <a:lstStyle/>
        <a:p>
          <a:endParaRPr lang="en-US"/>
        </a:p>
      </dgm:t>
    </dgm:pt>
    <dgm:pt modelId="{28F231B5-3A5A-4A57-A4E8-C3D63F56BF51}" type="pres">
      <dgm:prSet presAssocID="{CE2E5480-6581-4F72-88C7-ABF3F611E3AB}" presName="hierRoot1" presStyleCnt="0"/>
      <dgm:spPr/>
    </dgm:pt>
    <dgm:pt modelId="{84FA82EC-D394-4651-9900-ACED91D54869}" type="pres">
      <dgm:prSet presAssocID="{CE2E5480-6581-4F72-88C7-ABF3F611E3AB}" presName="composite" presStyleCnt="0"/>
      <dgm:spPr/>
    </dgm:pt>
    <dgm:pt modelId="{C7DE8EB8-FEC6-4E51-8BCD-783285CD5BBF}" type="pres">
      <dgm:prSet presAssocID="{CE2E5480-6581-4F72-88C7-ABF3F611E3AB}" presName="background" presStyleLbl="node0" presStyleIdx="0" presStyleCnt="3"/>
      <dgm:spPr/>
    </dgm:pt>
    <dgm:pt modelId="{2C103E23-525D-46CD-93D8-57A556A24DF9}" type="pres">
      <dgm:prSet presAssocID="{CE2E5480-6581-4F72-88C7-ABF3F611E3AB}" presName="text" presStyleLbl="fgAcc0" presStyleIdx="0" presStyleCnt="3">
        <dgm:presLayoutVars>
          <dgm:chPref val="3"/>
        </dgm:presLayoutVars>
      </dgm:prSet>
      <dgm:spPr/>
      <dgm:t>
        <a:bodyPr/>
        <a:lstStyle/>
        <a:p>
          <a:endParaRPr lang="en-US"/>
        </a:p>
      </dgm:t>
    </dgm:pt>
    <dgm:pt modelId="{3194B701-F39C-4B85-8E3C-B8A80778F690}" type="pres">
      <dgm:prSet presAssocID="{CE2E5480-6581-4F72-88C7-ABF3F611E3AB}" presName="hierChild2" presStyleCnt="0"/>
      <dgm:spPr/>
    </dgm:pt>
    <dgm:pt modelId="{7F8D6D1B-E7B3-4B1A-80FB-C160F6BA1FB6}" type="pres">
      <dgm:prSet presAssocID="{F95571EF-FB01-4334-BC97-8759E22F9082}" presName="Name10" presStyleLbl="parChTrans1D2" presStyleIdx="0" presStyleCnt="7"/>
      <dgm:spPr/>
      <dgm:t>
        <a:bodyPr/>
        <a:lstStyle/>
        <a:p>
          <a:endParaRPr lang="en-US"/>
        </a:p>
      </dgm:t>
    </dgm:pt>
    <dgm:pt modelId="{438A5708-A43C-4311-ADF1-00903684CE5F}" type="pres">
      <dgm:prSet presAssocID="{5002977C-3254-49F3-940A-0A84C260400A}" presName="hierRoot2" presStyleCnt="0"/>
      <dgm:spPr/>
    </dgm:pt>
    <dgm:pt modelId="{A10EBC60-2A7E-4DA5-86AD-0692C1ECE941}" type="pres">
      <dgm:prSet presAssocID="{5002977C-3254-49F3-940A-0A84C260400A}" presName="composite2" presStyleCnt="0"/>
      <dgm:spPr/>
    </dgm:pt>
    <dgm:pt modelId="{A8211AE8-D947-4B35-81CA-D3D785618704}" type="pres">
      <dgm:prSet presAssocID="{5002977C-3254-49F3-940A-0A84C260400A}" presName="background2" presStyleLbl="node2" presStyleIdx="0" presStyleCnt="7"/>
      <dgm:spPr/>
    </dgm:pt>
    <dgm:pt modelId="{2371DF73-0B8A-4303-AD6D-16FF0A0EC473}" type="pres">
      <dgm:prSet presAssocID="{5002977C-3254-49F3-940A-0A84C260400A}" presName="text2" presStyleLbl="fgAcc2" presStyleIdx="0" presStyleCnt="7">
        <dgm:presLayoutVars>
          <dgm:chPref val="3"/>
        </dgm:presLayoutVars>
      </dgm:prSet>
      <dgm:spPr/>
      <dgm:t>
        <a:bodyPr/>
        <a:lstStyle/>
        <a:p>
          <a:endParaRPr lang="en-US"/>
        </a:p>
      </dgm:t>
    </dgm:pt>
    <dgm:pt modelId="{ED61F8AF-1BD7-4945-9ADD-EAD9427F7A2A}" type="pres">
      <dgm:prSet presAssocID="{5002977C-3254-49F3-940A-0A84C260400A}" presName="hierChild3" presStyleCnt="0"/>
      <dgm:spPr/>
    </dgm:pt>
    <dgm:pt modelId="{ABE7793D-2498-46CF-B27A-EB74438CB4FB}" type="pres">
      <dgm:prSet presAssocID="{8A4A62C4-89FB-4936-BF71-5BDA99BAF0DB}" presName="Name10" presStyleLbl="parChTrans1D2" presStyleIdx="1" presStyleCnt="7"/>
      <dgm:spPr/>
      <dgm:t>
        <a:bodyPr/>
        <a:lstStyle/>
        <a:p>
          <a:endParaRPr lang="en-US"/>
        </a:p>
      </dgm:t>
    </dgm:pt>
    <dgm:pt modelId="{E8467A48-152D-4E9C-BBE1-CA06B4899453}" type="pres">
      <dgm:prSet presAssocID="{374D857F-D8A7-4D51-AEBC-D6F6839A908F}" presName="hierRoot2" presStyleCnt="0"/>
      <dgm:spPr/>
    </dgm:pt>
    <dgm:pt modelId="{D936698C-648C-4064-BBBB-6521AE2609A0}" type="pres">
      <dgm:prSet presAssocID="{374D857F-D8A7-4D51-AEBC-D6F6839A908F}" presName="composite2" presStyleCnt="0"/>
      <dgm:spPr/>
    </dgm:pt>
    <dgm:pt modelId="{DE0CA461-B3E1-4430-9F36-ED92CA8ECB16}" type="pres">
      <dgm:prSet presAssocID="{374D857F-D8A7-4D51-AEBC-D6F6839A908F}" presName="background2" presStyleLbl="node2" presStyleIdx="1" presStyleCnt="7"/>
      <dgm:spPr/>
    </dgm:pt>
    <dgm:pt modelId="{C8EBF4DD-1598-4EC5-95AA-27BA9C192E45}" type="pres">
      <dgm:prSet presAssocID="{374D857F-D8A7-4D51-AEBC-D6F6839A908F}" presName="text2" presStyleLbl="fgAcc2" presStyleIdx="1" presStyleCnt="7">
        <dgm:presLayoutVars>
          <dgm:chPref val="3"/>
        </dgm:presLayoutVars>
      </dgm:prSet>
      <dgm:spPr/>
      <dgm:t>
        <a:bodyPr/>
        <a:lstStyle/>
        <a:p>
          <a:endParaRPr lang="en-US"/>
        </a:p>
      </dgm:t>
    </dgm:pt>
    <dgm:pt modelId="{A4D279D1-34CA-455B-96A3-2627836A7AAE}" type="pres">
      <dgm:prSet presAssocID="{374D857F-D8A7-4D51-AEBC-D6F6839A908F}" presName="hierChild3" presStyleCnt="0"/>
      <dgm:spPr/>
    </dgm:pt>
    <dgm:pt modelId="{966C5046-0F56-481A-BF75-ACB030BD36FE}" type="pres">
      <dgm:prSet presAssocID="{C91772E2-2360-430D-807C-8F0270C1D562}" presName="hierRoot1" presStyleCnt="0"/>
      <dgm:spPr/>
    </dgm:pt>
    <dgm:pt modelId="{433EA331-C9D9-449E-8459-392CF714A692}" type="pres">
      <dgm:prSet presAssocID="{C91772E2-2360-430D-807C-8F0270C1D562}" presName="composite" presStyleCnt="0"/>
      <dgm:spPr/>
    </dgm:pt>
    <dgm:pt modelId="{F9B6829D-ADC9-4C14-A695-5DD0709E827E}" type="pres">
      <dgm:prSet presAssocID="{C91772E2-2360-430D-807C-8F0270C1D562}" presName="background" presStyleLbl="node0" presStyleIdx="1" presStyleCnt="3"/>
      <dgm:spPr/>
    </dgm:pt>
    <dgm:pt modelId="{39FF997D-28D6-4311-BF5B-3C64EC40AF45}" type="pres">
      <dgm:prSet presAssocID="{C91772E2-2360-430D-807C-8F0270C1D562}" presName="text" presStyleLbl="fgAcc0" presStyleIdx="1" presStyleCnt="3">
        <dgm:presLayoutVars>
          <dgm:chPref val="3"/>
        </dgm:presLayoutVars>
      </dgm:prSet>
      <dgm:spPr/>
      <dgm:t>
        <a:bodyPr/>
        <a:lstStyle/>
        <a:p>
          <a:endParaRPr lang="en-US"/>
        </a:p>
      </dgm:t>
    </dgm:pt>
    <dgm:pt modelId="{F7383038-7E01-45BD-B7E7-1891290F3FEB}" type="pres">
      <dgm:prSet presAssocID="{C91772E2-2360-430D-807C-8F0270C1D562}" presName="hierChild2" presStyleCnt="0"/>
      <dgm:spPr/>
    </dgm:pt>
    <dgm:pt modelId="{9FAC8921-D101-4B5D-B1ED-6C428B8C228F}" type="pres">
      <dgm:prSet presAssocID="{040480FC-B7A4-4BC3-BFD8-BC3F31A12025}" presName="Name10" presStyleLbl="parChTrans1D2" presStyleIdx="2" presStyleCnt="7"/>
      <dgm:spPr/>
      <dgm:t>
        <a:bodyPr/>
        <a:lstStyle/>
        <a:p>
          <a:endParaRPr lang="en-US"/>
        </a:p>
      </dgm:t>
    </dgm:pt>
    <dgm:pt modelId="{B65BA349-0228-4D29-8F8F-C77044A0F739}" type="pres">
      <dgm:prSet presAssocID="{10108F06-665B-4BBD-B478-93CA31F8B5DE}" presName="hierRoot2" presStyleCnt="0"/>
      <dgm:spPr/>
    </dgm:pt>
    <dgm:pt modelId="{14261400-E55E-48E2-95ED-48268ADA051C}" type="pres">
      <dgm:prSet presAssocID="{10108F06-665B-4BBD-B478-93CA31F8B5DE}" presName="composite2" presStyleCnt="0"/>
      <dgm:spPr/>
    </dgm:pt>
    <dgm:pt modelId="{89EC37F1-9BF7-4110-988F-20ED9E64B7C8}" type="pres">
      <dgm:prSet presAssocID="{10108F06-665B-4BBD-B478-93CA31F8B5DE}" presName="background2" presStyleLbl="node2" presStyleIdx="2" presStyleCnt="7"/>
      <dgm:spPr/>
    </dgm:pt>
    <dgm:pt modelId="{432F3323-0AB0-415B-9EBD-535E1AD51799}" type="pres">
      <dgm:prSet presAssocID="{10108F06-665B-4BBD-B478-93CA31F8B5DE}" presName="text2" presStyleLbl="fgAcc2" presStyleIdx="2" presStyleCnt="7">
        <dgm:presLayoutVars>
          <dgm:chPref val="3"/>
        </dgm:presLayoutVars>
      </dgm:prSet>
      <dgm:spPr/>
      <dgm:t>
        <a:bodyPr/>
        <a:lstStyle/>
        <a:p>
          <a:endParaRPr lang="en-US"/>
        </a:p>
      </dgm:t>
    </dgm:pt>
    <dgm:pt modelId="{8F97076F-F83C-4A2E-BB13-52C78FBA6675}" type="pres">
      <dgm:prSet presAssocID="{10108F06-665B-4BBD-B478-93CA31F8B5DE}" presName="hierChild3" presStyleCnt="0"/>
      <dgm:spPr/>
    </dgm:pt>
    <dgm:pt modelId="{4E4F3D28-8EE6-4F3F-A36B-BB4078E15271}" type="pres">
      <dgm:prSet presAssocID="{34D6B957-3B68-47EC-A795-83C2033CFCB6}" presName="Name10" presStyleLbl="parChTrans1D2" presStyleIdx="3" presStyleCnt="7"/>
      <dgm:spPr/>
      <dgm:t>
        <a:bodyPr/>
        <a:lstStyle/>
        <a:p>
          <a:endParaRPr lang="en-US"/>
        </a:p>
      </dgm:t>
    </dgm:pt>
    <dgm:pt modelId="{D7881C02-3CFE-4B1F-AE99-9CDF538203B9}" type="pres">
      <dgm:prSet presAssocID="{315D1684-5F55-43AF-8611-BAF1F784FEC4}" presName="hierRoot2" presStyleCnt="0"/>
      <dgm:spPr/>
    </dgm:pt>
    <dgm:pt modelId="{507B3623-F221-491E-A074-E8127EFE1FF0}" type="pres">
      <dgm:prSet presAssocID="{315D1684-5F55-43AF-8611-BAF1F784FEC4}" presName="composite2" presStyleCnt="0"/>
      <dgm:spPr/>
    </dgm:pt>
    <dgm:pt modelId="{5461164A-91E9-4650-84CF-6AFA7BD8A872}" type="pres">
      <dgm:prSet presAssocID="{315D1684-5F55-43AF-8611-BAF1F784FEC4}" presName="background2" presStyleLbl="node2" presStyleIdx="3" presStyleCnt="7"/>
      <dgm:spPr/>
    </dgm:pt>
    <dgm:pt modelId="{6E3383E7-F1B1-4BFF-8393-7319B4BE85E6}" type="pres">
      <dgm:prSet presAssocID="{315D1684-5F55-43AF-8611-BAF1F784FEC4}" presName="text2" presStyleLbl="fgAcc2" presStyleIdx="3" presStyleCnt="7">
        <dgm:presLayoutVars>
          <dgm:chPref val="3"/>
        </dgm:presLayoutVars>
      </dgm:prSet>
      <dgm:spPr/>
      <dgm:t>
        <a:bodyPr/>
        <a:lstStyle/>
        <a:p>
          <a:endParaRPr lang="en-US"/>
        </a:p>
      </dgm:t>
    </dgm:pt>
    <dgm:pt modelId="{9D3DDCB7-C2A8-4936-BF02-F994D0755418}" type="pres">
      <dgm:prSet presAssocID="{315D1684-5F55-43AF-8611-BAF1F784FEC4}" presName="hierChild3" presStyleCnt="0"/>
      <dgm:spPr/>
    </dgm:pt>
    <dgm:pt modelId="{CB16FDD8-068E-4AC8-9169-7EC7C0C22FC7}" type="pres">
      <dgm:prSet presAssocID="{46AD0691-7907-4D3E-9783-BD02F75FD9CE}" presName="hierRoot1" presStyleCnt="0"/>
      <dgm:spPr/>
    </dgm:pt>
    <dgm:pt modelId="{8470A189-AE48-46A8-BDC7-960BBF1F0996}" type="pres">
      <dgm:prSet presAssocID="{46AD0691-7907-4D3E-9783-BD02F75FD9CE}" presName="composite" presStyleCnt="0"/>
      <dgm:spPr/>
    </dgm:pt>
    <dgm:pt modelId="{069289DC-9912-4708-B51B-D186BEAE9726}" type="pres">
      <dgm:prSet presAssocID="{46AD0691-7907-4D3E-9783-BD02F75FD9CE}" presName="background" presStyleLbl="node0" presStyleIdx="2" presStyleCnt="3"/>
      <dgm:spPr/>
    </dgm:pt>
    <dgm:pt modelId="{24DB3DD6-BCB0-45B6-B117-3DD4D6E09BB4}" type="pres">
      <dgm:prSet presAssocID="{46AD0691-7907-4D3E-9783-BD02F75FD9CE}" presName="text" presStyleLbl="fgAcc0" presStyleIdx="2" presStyleCnt="3">
        <dgm:presLayoutVars>
          <dgm:chPref val="3"/>
        </dgm:presLayoutVars>
      </dgm:prSet>
      <dgm:spPr/>
      <dgm:t>
        <a:bodyPr/>
        <a:lstStyle/>
        <a:p>
          <a:endParaRPr lang="en-US"/>
        </a:p>
      </dgm:t>
    </dgm:pt>
    <dgm:pt modelId="{F839B8ED-EFD1-4DAF-88AC-612D8829DBCF}" type="pres">
      <dgm:prSet presAssocID="{46AD0691-7907-4D3E-9783-BD02F75FD9CE}" presName="hierChild2" presStyleCnt="0"/>
      <dgm:spPr/>
    </dgm:pt>
    <dgm:pt modelId="{96C50A4F-2253-45AD-8C4F-5717BE3A037A}" type="pres">
      <dgm:prSet presAssocID="{57D979AD-0751-4639-8FFC-28DE67FCD7F6}" presName="Name10" presStyleLbl="parChTrans1D2" presStyleIdx="4" presStyleCnt="7"/>
      <dgm:spPr/>
      <dgm:t>
        <a:bodyPr/>
        <a:lstStyle/>
        <a:p>
          <a:endParaRPr lang="en-US"/>
        </a:p>
      </dgm:t>
    </dgm:pt>
    <dgm:pt modelId="{F0F07B44-BDDF-46B9-8038-F925BA3F9D02}" type="pres">
      <dgm:prSet presAssocID="{7F8675FD-A094-4FCC-BFF1-7416EAA966E4}" presName="hierRoot2" presStyleCnt="0"/>
      <dgm:spPr/>
    </dgm:pt>
    <dgm:pt modelId="{43E6D8C9-7D33-4C65-B472-CFC267DEF692}" type="pres">
      <dgm:prSet presAssocID="{7F8675FD-A094-4FCC-BFF1-7416EAA966E4}" presName="composite2" presStyleCnt="0"/>
      <dgm:spPr/>
    </dgm:pt>
    <dgm:pt modelId="{47E7E5A4-884A-420E-9060-A2C71B139FFA}" type="pres">
      <dgm:prSet presAssocID="{7F8675FD-A094-4FCC-BFF1-7416EAA966E4}" presName="background2" presStyleLbl="node2" presStyleIdx="4" presStyleCnt="7"/>
      <dgm:spPr/>
    </dgm:pt>
    <dgm:pt modelId="{85C1CB78-206E-4198-A2E8-A46EC57A6DCA}" type="pres">
      <dgm:prSet presAssocID="{7F8675FD-A094-4FCC-BFF1-7416EAA966E4}" presName="text2" presStyleLbl="fgAcc2" presStyleIdx="4" presStyleCnt="7">
        <dgm:presLayoutVars>
          <dgm:chPref val="3"/>
        </dgm:presLayoutVars>
      </dgm:prSet>
      <dgm:spPr/>
      <dgm:t>
        <a:bodyPr/>
        <a:lstStyle/>
        <a:p>
          <a:endParaRPr lang="en-US"/>
        </a:p>
      </dgm:t>
    </dgm:pt>
    <dgm:pt modelId="{80DF6CFB-FD99-40D9-B33A-D59369B3245C}" type="pres">
      <dgm:prSet presAssocID="{7F8675FD-A094-4FCC-BFF1-7416EAA966E4}" presName="hierChild3" presStyleCnt="0"/>
      <dgm:spPr/>
    </dgm:pt>
    <dgm:pt modelId="{3BAC02BF-D91E-4795-9461-77168E4A2EC8}" type="pres">
      <dgm:prSet presAssocID="{4B8D29A4-FA99-4517-8FEC-8CE51CF1FB43}" presName="Name10" presStyleLbl="parChTrans1D2" presStyleIdx="5" presStyleCnt="7"/>
      <dgm:spPr/>
      <dgm:t>
        <a:bodyPr/>
        <a:lstStyle/>
        <a:p>
          <a:endParaRPr lang="en-US"/>
        </a:p>
      </dgm:t>
    </dgm:pt>
    <dgm:pt modelId="{03815EEE-608E-4AE3-BDB2-334ABCA7CD13}" type="pres">
      <dgm:prSet presAssocID="{6414183E-54D2-4BF8-A691-B7F717D77C4F}" presName="hierRoot2" presStyleCnt="0"/>
      <dgm:spPr/>
    </dgm:pt>
    <dgm:pt modelId="{3D61CA3B-CC13-4CE6-B645-41B3E0F70017}" type="pres">
      <dgm:prSet presAssocID="{6414183E-54D2-4BF8-A691-B7F717D77C4F}" presName="composite2" presStyleCnt="0"/>
      <dgm:spPr/>
    </dgm:pt>
    <dgm:pt modelId="{A7328C04-E786-4088-97DA-B7FE84612E73}" type="pres">
      <dgm:prSet presAssocID="{6414183E-54D2-4BF8-A691-B7F717D77C4F}" presName="background2" presStyleLbl="node2" presStyleIdx="5" presStyleCnt="7"/>
      <dgm:spPr/>
    </dgm:pt>
    <dgm:pt modelId="{310D285A-14A7-41F2-8C3B-377AD8BAE33D}" type="pres">
      <dgm:prSet presAssocID="{6414183E-54D2-4BF8-A691-B7F717D77C4F}" presName="text2" presStyleLbl="fgAcc2" presStyleIdx="5" presStyleCnt="7">
        <dgm:presLayoutVars>
          <dgm:chPref val="3"/>
        </dgm:presLayoutVars>
      </dgm:prSet>
      <dgm:spPr/>
      <dgm:t>
        <a:bodyPr/>
        <a:lstStyle/>
        <a:p>
          <a:endParaRPr lang="en-US"/>
        </a:p>
      </dgm:t>
    </dgm:pt>
    <dgm:pt modelId="{3D313DBB-2B1D-464C-9D5C-0A0483AAA79B}" type="pres">
      <dgm:prSet presAssocID="{6414183E-54D2-4BF8-A691-B7F717D77C4F}" presName="hierChild3" presStyleCnt="0"/>
      <dgm:spPr/>
    </dgm:pt>
    <dgm:pt modelId="{EFA38D51-16F2-4BE3-A262-C6D5B6C3C455}" type="pres">
      <dgm:prSet presAssocID="{FA3764C7-D421-45C2-8246-30054AA34C1E}" presName="Name10" presStyleLbl="parChTrans1D2" presStyleIdx="6" presStyleCnt="7"/>
      <dgm:spPr/>
      <dgm:t>
        <a:bodyPr/>
        <a:lstStyle/>
        <a:p>
          <a:endParaRPr lang="en-US"/>
        </a:p>
      </dgm:t>
    </dgm:pt>
    <dgm:pt modelId="{7D6D0C18-071C-4072-AED9-8297BCB8905F}" type="pres">
      <dgm:prSet presAssocID="{346F5C0D-5273-47D9-88C4-7D29269F5855}" presName="hierRoot2" presStyleCnt="0"/>
      <dgm:spPr/>
    </dgm:pt>
    <dgm:pt modelId="{B47C0F94-7858-4E8A-A163-508C075AEB15}" type="pres">
      <dgm:prSet presAssocID="{346F5C0D-5273-47D9-88C4-7D29269F5855}" presName="composite2" presStyleCnt="0"/>
      <dgm:spPr/>
    </dgm:pt>
    <dgm:pt modelId="{FFF836D2-836C-4782-B90B-DD68AA3E8ABC}" type="pres">
      <dgm:prSet presAssocID="{346F5C0D-5273-47D9-88C4-7D29269F5855}" presName="background2" presStyleLbl="node2" presStyleIdx="6" presStyleCnt="7"/>
      <dgm:spPr/>
    </dgm:pt>
    <dgm:pt modelId="{5ADA2E9F-4814-4C03-8D9B-686E6A15C396}" type="pres">
      <dgm:prSet presAssocID="{346F5C0D-5273-47D9-88C4-7D29269F5855}" presName="text2" presStyleLbl="fgAcc2" presStyleIdx="6" presStyleCnt="7">
        <dgm:presLayoutVars>
          <dgm:chPref val="3"/>
        </dgm:presLayoutVars>
      </dgm:prSet>
      <dgm:spPr/>
      <dgm:t>
        <a:bodyPr/>
        <a:lstStyle/>
        <a:p>
          <a:endParaRPr lang="en-US"/>
        </a:p>
      </dgm:t>
    </dgm:pt>
    <dgm:pt modelId="{F96A9898-25BB-4478-B208-FA904CA094D6}" type="pres">
      <dgm:prSet presAssocID="{346F5C0D-5273-47D9-88C4-7D29269F5855}" presName="hierChild3" presStyleCnt="0"/>
      <dgm:spPr/>
    </dgm:pt>
  </dgm:ptLst>
  <dgm:cxnLst>
    <dgm:cxn modelId="{16AA76C9-4D3B-48E8-A2A2-CD95EF081D7F}" srcId="{F57AFD35-0867-4212-908D-1E7CEEBD485C}" destId="{CE2E5480-6581-4F72-88C7-ABF3F611E3AB}" srcOrd="0" destOrd="0" parTransId="{BE78D464-4FDA-4BF7-8B0D-8A7030B1CA34}" sibTransId="{B06845D1-01C7-442C-8909-34B0A579F671}"/>
    <dgm:cxn modelId="{9C9ACE83-8229-41CE-B461-BC18A1214BE1}" type="presOf" srcId="{346F5C0D-5273-47D9-88C4-7D29269F5855}" destId="{5ADA2E9F-4814-4C03-8D9B-686E6A15C396}" srcOrd="0" destOrd="0" presId="urn:microsoft.com/office/officeart/2005/8/layout/hierarchy1"/>
    <dgm:cxn modelId="{798B85CB-FC29-4F8A-B4BB-9C92043478C9}" type="presOf" srcId="{374D857F-D8A7-4D51-AEBC-D6F6839A908F}" destId="{C8EBF4DD-1598-4EC5-95AA-27BA9C192E45}" srcOrd="0" destOrd="0" presId="urn:microsoft.com/office/officeart/2005/8/layout/hierarchy1"/>
    <dgm:cxn modelId="{0FA7FD46-6CE4-473F-9A3E-732111AAAC2E}" srcId="{C91772E2-2360-430D-807C-8F0270C1D562}" destId="{10108F06-665B-4BBD-B478-93CA31F8B5DE}" srcOrd="0" destOrd="0" parTransId="{040480FC-B7A4-4BC3-BFD8-BC3F31A12025}" sibTransId="{E9593BBB-4AFF-491A-957C-6171C7358761}"/>
    <dgm:cxn modelId="{B4DD7406-9CFA-46B3-A093-E61E14B6D5AC}" srcId="{46AD0691-7907-4D3E-9783-BD02F75FD9CE}" destId="{7F8675FD-A094-4FCC-BFF1-7416EAA966E4}" srcOrd="0" destOrd="0" parTransId="{57D979AD-0751-4639-8FFC-28DE67FCD7F6}" sibTransId="{0C698A37-8C89-4E12-9AB3-2C9CF8820544}"/>
    <dgm:cxn modelId="{6F808011-2DA1-41A2-B532-6E35C939ACED}" type="presOf" srcId="{34D6B957-3B68-47EC-A795-83C2033CFCB6}" destId="{4E4F3D28-8EE6-4F3F-A36B-BB4078E15271}" srcOrd="0" destOrd="0" presId="urn:microsoft.com/office/officeart/2005/8/layout/hierarchy1"/>
    <dgm:cxn modelId="{20AA95F8-5A26-4C2D-9E3B-17EF41325E46}" type="presOf" srcId="{CE2E5480-6581-4F72-88C7-ABF3F611E3AB}" destId="{2C103E23-525D-46CD-93D8-57A556A24DF9}" srcOrd="0" destOrd="0" presId="urn:microsoft.com/office/officeart/2005/8/layout/hierarchy1"/>
    <dgm:cxn modelId="{82F858F4-A3CA-4D17-BE9A-5870D019B900}" type="presOf" srcId="{57D979AD-0751-4639-8FFC-28DE67FCD7F6}" destId="{96C50A4F-2253-45AD-8C4F-5717BE3A037A}" srcOrd="0" destOrd="0" presId="urn:microsoft.com/office/officeart/2005/8/layout/hierarchy1"/>
    <dgm:cxn modelId="{5555B5CD-7AAD-45B2-ADB3-F0D32107C657}" type="presOf" srcId="{10108F06-665B-4BBD-B478-93CA31F8B5DE}" destId="{432F3323-0AB0-415B-9EBD-535E1AD51799}" srcOrd="0" destOrd="0" presId="urn:microsoft.com/office/officeart/2005/8/layout/hierarchy1"/>
    <dgm:cxn modelId="{95AFA8FB-1971-4AE7-847B-7FF43ACBB8F3}" type="presOf" srcId="{4B8D29A4-FA99-4517-8FEC-8CE51CF1FB43}" destId="{3BAC02BF-D91E-4795-9461-77168E4A2EC8}" srcOrd="0" destOrd="0" presId="urn:microsoft.com/office/officeart/2005/8/layout/hierarchy1"/>
    <dgm:cxn modelId="{9EEBF5A8-DFA8-4326-896A-4F923CFC4535}" type="presOf" srcId="{46AD0691-7907-4D3E-9783-BD02F75FD9CE}" destId="{24DB3DD6-BCB0-45B6-B117-3DD4D6E09BB4}" srcOrd="0" destOrd="0" presId="urn:microsoft.com/office/officeart/2005/8/layout/hierarchy1"/>
    <dgm:cxn modelId="{8308589F-2732-4C8A-B306-B3D414F10062}" type="presOf" srcId="{F95571EF-FB01-4334-BC97-8759E22F9082}" destId="{7F8D6D1B-E7B3-4B1A-80FB-C160F6BA1FB6}" srcOrd="0" destOrd="0" presId="urn:microsoft.com/office/officeart/2005/8/layout/hierarchy1"/>
    <dgm:cxn modelId="{09619CC9-964B-428E-8008-CFC582AF400F}" srcId="{46AD0691-7907-4D3E-9783-BD02F75FD9CE}" destId="{346F5C0D-5273-47D9-88C4-7D29269F5855}" srcOrd="2" destOrd="0" parTransId="{FA3764C7-D421-45C2-8246-30054AA34C1E}" sibTransId="{556112CF-38C7-4319-935F-573C608679DB}"/>
    <dgm:cxn modelId="{2E513F5F-8299-480D-BDCB-C9E0BA53F798}" type="presOf" srcId="{7F8675FD-A094-4FCC-BFF1-7416EAA966E4}" destId="{85C1CB78-206E-4198-A2E8-A46EC57A6DCA}" srcOrd="0" destOrd="0" presId="urn:microsoft.com/office/officeart/2005/8/layout/hierarchy1"/>
    <dgm:cxn modelId="{AAEEC85D-9F11-4356-A969-BCEDC991725A}" srcId="{CE2E5480-6581-4F72-88C7-ABF3F611E3AB}" destId="{5002977C-3254-49F3-940A-0A84C260400A}" srcOrd="0" destOrd="0" parTransId="{F95571EF-FB01-4334-BC97-8759E22F9082}" sibTransId="{B1E7EA61-7125-433F-9349-19D907E21865}"/>
    <dgm:cxn modelId="{6DDFA20A-90AA-427D-B459-A8689351E437}" type="presOf" srcId="{F57AFD35-0867-4212-908D-1E7CEEBD485C}" destId="{F3FA993D-2F5D-4FCF-AF75-0E8E860C2841}" srcOrd="0" destOrd="0" presId="urn:microsoft.com/office/officeart/2005/8/layout/hierarchy1"/>
    <dgm:cxn modelId="{3180608A-28A1-4A59-8494-41B1F6365FB3}" type="presOf" srcId="{315D1684-5F55-43AF-8611-BAF1F784FEC4}" destId="{6E3383E7-F1B1-4BFF-8393-7319B4BE85E6}" srcOrd="0" destOrd="0" presId="urn:microsoft.com/office/officeart/2005/8/layout/hierarchy1"/>
    <dgm:cxn modelId="{369D3AF8-A7E5-43D6-81DA-FC05E18A1865}" type="presOf" srcId="{C91772E2-2360-430D-807C-8F0270C1D562}" destId="{39FF997D-28D6-4311-BF5B-3C64EC40AF45}" srcOrd="0" destOrd="0" presId="urn:microsoft.com/office/officeart/2005/8/layout/hierarchy1"/>
    <dgm:cxn modelId="{736B5403-331D-4C48-97DB-1988EF381697}" type="presOf" srcId="{6414183E-54D2-4BF8-A691-B7F717D77C4F}" destId="{310D285A-14A7-41F2-8C3B-377AD8BAE33D}" srcOrd="0" destOrd="0" presId="urn:microsoft.com/office/officeart/2005/8/layout/hierarchy1"/>
    <dgm:cxn modelId="{138259E9-BFD4-4FF5-AB2A-1CE2342B3D0A}" srcId="{F57AFD35-0867-4212-908D-1E7CEEBD485C}" destId="{46AD0691-7907-4D3E-9783-BD02F75FD9CE}" srcOrd="2" destOrd="0" parTransId="{12DDE6B2-8A2B-466B-9616-B1F3603040AE}" sibTransId="{4D1EF5F8-6302-45E7-9FF5-B42C90CCDFB0}"/>
    <dgm:cxn modelId="{D8897C42-AA20-4205-B97F-2F5A7D577214}" srcId="{46AD0691-7907-4D3E-9783-BD02F75FD9CE}" destId="{6414183E-54D2-4BF8-A691-B7F717D77C4F}" srcOrd="1" destOrd="0" parTransId="{4B8D29A4-FA99-4517-8FEC-8CE51CF1FB43}" sibTransId="{9C0C873D-8C1E-4E4B-A0A6-1082F55D0A59}"/>
    <dgm:cxn modelId="{52724986-5A3C-4ACE-9797-A90923A94B7C}" type="presOf" srcId="{040480FC-B7A4-4BC3-BFD8-BC3F31A12025}" destId="{9FAC8921-D101-4B5D-B1ED-6C428B8C228F}" srcOrd="0" destOrd="0" presId="urn:microsoft.com/office/officeart/2005/8/layout/hierarchy1"/>
    <dgm:cxn modelId="{C1852B49-247D-4868-A826-EA3B6B427A17}" type="presOf" srcId="{FA3764C7-D421-45C2-8246-30054AA34C1E}" destId="{EFA38D51-16F2-4BE3-A262-C6D5B6C3C455}" srcOrd="0" destOrd="0" presId="urn:microsoft.com/office/officeart/2005/8/layout/hierarchy1"/>
    <dgm:cxn modelId="{7583C061-FC29-4864-8187-A0B0C76E6FB5}" srcId="{CE2E5480-6581-4F72-88C7-ABF3F611E3AB}" destId="{374D857F-D8A7-4D51-AEBC-D6F6839A908F}" srcOrd="1" destOrd="0" parTransId="{8A4A62C4-89FB-4936-BF71-5BDA99BAF0DB}" sibTransId="{237F792F-5610-44E5-8E92-46F4B75F8782}"/>
    <dgm:cxn modelId="{4249ACA9-821A-49C3-8E11-53BC054FC59B}" srcId="{F57AFD35-0867-4212-908D-1E7CEEBD485C}" destId="{C91772E2-2360-430D-807C-8F0270C1D562}" srcOrd="1" destOrd="0" parTransId="{3C8F7AC5-E2F0-4DAE-B9D9-1B8CB63A15AF}" sibTransId="{61674081-E7E8-4442-93C4-C7C6A8D38C92}"/>
    <dgm:cxn modelId="{064E6AD3-6867-4774-91B0-76B27C29F9AC}" type="presOf" srcId="{5002977C-3254-49F3-940A-0A84C260400A}" destId="{2371DF73-0B8A-4303-AD6D-16FF0A0EC473}" srcOrd="0" destOrd="0" presId="urn:microsoft.com/office/officeart/2005/8/layout/hierarchy1"/>
    <dgm:cxn modelId="{D360385D-907F-4C33-909A-C7FFDFDD03DF}" srcId="{C91772E2-2360-430D-807C-8F0270C1D562}" destId="{315D1684-5F55-43AF-8611-BAF1F784FEC4}" srcOrd="1" destOrd="0" parTransId="{34D6B957-3B68-47EC-A795-83C2033CFCB6}" sibTransId="{6CDC6432-C86F-45C1-9173-144667E7450E}"/>
    <dgm:cxn modelId="{C25DBF29-0F1B-4ECE-9559-E4545590E873}" type="presOf" srcId="{8A4A62C4-89FB-4936-BF71-5BDA99BAF0DB}" destId="{ABE7793D-2498-46CF-B27A-EB74438CB4FB}" srcOrd="0" destOrd="0" presId="urn:microsoft.com/office/officeart/2005/8/layout/hierarchy1"/>
    <dgm:cxn modelId="{6D325FFC-0944-4931-BB63-616D39981053}" type="presParOf" srcId="{F3FA993D-2F5D-4FCF-AF75-0E8E860C2841}" destId="{28F231B5-3A5A-4A57-A4E8-C3D63F56BF51}" srcOrd="0" destOrd="0" presId="urn:microsoft.com/office/officeart/2005/8/layout/hierarchy1"/>
    <dgm:cxn modelId="{89CF2275-9EB8-486F-A25F-746F69A0DF85}" type="presParOf" srcId="{28F231B5-3A5A-4A57-A4E8-C3D63F56BF51}" destId="{84FA82EC-D394-4651-9900-ACED91D54869}" srcOrd="0" destOrd="0" presId="urn:microsoft.com/office/officeart/2005/8/layout/hierarchy1"/>
    <dgm:cxn modelId="{8D91D7F3-BB69-4F9F-84B2-12126752AEB1}" type="presParOf" srcId="{84FA82EC-D394-4651-9900-ACED91D54869}" destId="{C7DE8EB8-FEC6-4E51-8BCD-783285CD5BBF}" srcOrd="0" destOrd="0" presId="urn:microsoft.com/office/officeart/2005/8/layout/hierarchy1"/>
    <dgm:cxn modelId="{07F0E38A-A987-4AE0-8AA2-BD840102E05C}" type="presParOf" srcId="{84FA82EC-D394-4651-9900-ACED91D54869}" destId="{2C103E23-525D-46CD-93D8-57A556A24DF9}" srcOrd="1" destOrd="0" presId="urn:microsoft.com/office/officeart/2005/8/layout/hierarchy1"/>
    <dgm:cxn modelId="{DAA3F8CE-3303-40A0-903D-90E56E3AD31E}" type="presParOf" srcId="{28F231B5-3A5A-4A57-A4E8-C3D63F56BF51}" destId="{3194B701-F39C-4B85-8E3C-B8A80778F690}" srcOrd="1" destOrd="0" presId="urn:microsoft.com/office/officeart/2005/8/layout/hierarchy1"/>
    <dgm:cxn modelId="{F25B495B-286B-4F4C-9911-F6A040ABF236}" type="presParOf" srcId="{3194B701-F39C-4B85-8E3C-B8A80778F690}" destId="{7F8D6D1B-E7B3-4B1A-80FB-C160F6BA1FB6}" srcOrd="0" destOrd="0" presId="urn:microsoft.com/office/officeart/2005/8/layout/hierarchy1"/>
    <dgm:cxn modelId="{3D7BD3E0-9E7B-420A-80B3-5651664C7D91}" type="presParOf" srcId="{3194B701-F39C-4B85-8E3C-B8A80778F690}" destId="{438A5708-A43C-4311-ADF1-00903684CE5F}" srcOrd="1" destOrd="0" presId="urn:microsoft.com/office/officeart/2005/8/layout/hierarchy1"/>
    <dgm:cxn modelId="{0167AF41-1D7C-46ED-B38E-695272B3E8B6}" type="presParOf" srcId="{438A5708-A43C-4311-ADF1-00903684CE5F}" destId="{A10EBC60-2A7E-4DA5-86AD-0692C1ECE941}" srcOrd="0" destOrd="0" presId="urn:microsoft.com/office/officeart/2005/8/layout/hierarchy1"/>
    <dgm:cxn modelId="{BA50D519-4F90-4F44-AE1C-D9E1A62AF445}" type="presParOf" srcId="{A10EBC60-2A7E-4DA5-86AD-0692C1ECE941}" destId="{A8211AE8-D947-4B35-81CA-D3D785618704}" srcOrd="0" destOrd="0" presId="urn:microsoft.com/office/officeart/2005/8/layout/hierarchy1"/>
    <dgm:cxn modelId="{4423A9BA-1FA0-4363-AB7B-284E5102502A}" type="presParOf" srcId="{A10EBC60-2A7E-4DA5-86AD-0692C1ECE941}" destId="{2371DF73-0B8A-4303-AD6D-16FF0A0EC473}" srcOrd="1" destOrd="0" presId="urn:microsoft.com/office/officeart/2005/8/layout/hierarchy1"/>
    <dgm:cxn modelId="{2172BCE8-F56F-4226-9E7D-6F1109DA27CD}" type="presParOf" srcId="{438A5708-A43C-4311-ADF1-00903684CE5F}" destId="{ED61F8AF-1BD7-4945-9ADD-EAD9427F7A2A}" srcOrd="1" destOrd="0" presId="urn:microsoft.com/office/officeart/2005/8/layout/hierarchy1"/>
    <dgm:cxn modelId="{0996D5B3-4F9D-467C-9491-374844F267BD}" type="presParOf" srcId="{3194B701-F39C-4B85-8E3C-B8A80778F690}" destId="{ABE7793D-2498-46CF-B27A-EB74438CB4FB}" srcOrd="2" destOrd="0" presId="urn:microsoft.com/office/officeart/2005/8/layout/hierarchy1"/>
    <dgm:cxn modelId="{F4CBF317-A268-4F66-8AC2-6F2B4A88F5CD}" type="presParOf" srcId="{3194B701-F39C-4B85-8E3C-B8A80778F690}" destId="{E8467A48-152D-4E9C-BBE1-CA06B4899453}" srcOrd="3" destOrd="0" presId="urn:microsoft.com/office/officeart/2005/8/layout/hierarchy1"/>
    <dgm:cxn modelId="{FFE78D48-4799-49E5-A13D-2850C9577CC1}" type="presParOf" srcId="{E8467A48-152D-4E9C-BBE1-CA06B4899453}" destId="{D936698C-648C-4064-BBBB-6521AE2609A0}" srcOrd="0" destOrd="0" presId="urn:microsoft.com/office/officeart/2005/8/layout/hierarchy1"/>
    <dgm:cxn modelId="{F42B38EE-58CA-42E2-9517-40A9A20C48FE}" type="presParOf" srcId="{D936698C-648C-4064-BBBB-6521AE2609A0}" destId="{DE0CA461-B3E1-4430-9F36-ED92CA8ECB16}" srcOrd="0" destOrd="0" presId="urn:microsoft.com/office/officeart/2005/8/layout/hierarchy1"/>
    <dgm:cxn modelId="{34EFF1C5-CE30-4348-8947-661DD17441CF}" type="presParOf" srcId="{D936698C-648C-4064-BBBB-6521AE2609A0}" destId="{C8EBF4DD-1598-4EC5-95AA-27BA9C192E45}" srcOrd="1" destOrd="0" presId="urn:microsoft.com/office/officeart/2005/8/layout/hierarchy1"/>
    <dgm:cxn modelId="{F9222D5F-0F6C-4C01-9AEE-3BE8232F6285}" type="presParOf" srcId="{E8467A48-152D-4E9C-BBE1-CA06B4899453}" destId="{A4D279D1-34CA-455B-96A3-2627836A7AAE}" srcOrd="1" destOrd="0" presId="urn:microsoft.com/office/officeart/2005/8/layout/hierarchy1"/>
    <dgm:cxn modelId="{5F4D51D4-72BE-4DFA-8E6B-C4E6C89FEE81}" type="presParOf" srcId="{F3FA993D-2F5D-4FCF-AF75-0E8E860C2841}" destId="{966C5046-0F56-481A-BF75-ACB030BD36FE}" srcOrd="1" destOrd="0" presId="urn:microsoft.com/office/officeart/2005/8/layout/hierarchy1"/>
    <dgm:cxn modelId="{772B4D01-891E-47D0-A832-BA6641604311}" type="presParOf" srcId="{966C5046-0F56-481A-BF75-ACB030BD36FE}" destId="{433EA331-C9D9-449E-8459-392CF714A692}" srcOrd="0" destOrd="0" presId="urn:microsoft.com/office/officeart/2005/8/layout/hierarchy1"/>
    <dgm:cxn modelId="{DA8DC818-CD42-4852-BBF9-21D585DAFE26}" type="presParOf" srcId="{433EA331-C9D9-449E-8459-392CF714A692}" destId="{F9B6829D-ADC9-4C14-A695-5DD0709E827E}" srcOrd="0" destOrd="0" presId="urn:microsoft.com/office/officeart/2005/8/layout/hierarchy1"/>
    <dgm:cxn modelId="{D4796968-170A-49DC-892B-DB12EC2BC29E}" type="presParOf" srcId="{433EA331-C9D9-449E-8459-392CF714A692}" destId="{39FF997D-28D6-4311-BF5B-3C64EC40AF45}" srcOrd="1" destOrd="0" presId="urn:microsoft.com/office/officeart/2005/8/layout/hierarchy1"/>
    <dgm:cxn modelId="{DAD2D157-E0AD-46E7-8DD8-2417FAD60B86}" type="presParOf" srcId="{966C5046-0F56-481A-BF75-ACB030BD36FE}" destId="{F7383038-7E01-45BD-B7E7-1891290F3FEB}" srcOrd="1" destOrd="0" presId="urn:microsoft.com/office/officeart/2005/8/layout/hierarchy1"/>
    <dgm:cxn modelId="{F2C3C12B-57CA-4955-8373-9C73C62C8588}" type="presParOf" srcId="{F7383038-7E01-45BD-B7E7-1891290F3FEB}" destId="{9FAC8921-D101-4B5D-B1ED-6C428B8C228F}" srcOrd="0" destOrd="0" presId="urn:microsoft.com/office/officeart/2005/8/layout/hierarchy1"/>
    <dgm:cxn modelId="{54045375-0371-4A73-92C3-B407543F0B14}" type="presParOf" srcId="{F7383038-7E01-45BD-B7E7-1891290F3FEB}" destId="{B65BA349-0228-4D29-8F8F-C77044A0F739}" srcOrd="1" destOrd="0" presId="urn:microsoft.com/office/officeart/2005/8/layout/hierarchy1"/>
    <dgm:cxn modelId="{016BB2C2-1FDB-4B50-9D4D-2F9E2387A3A9}" type="presParOf" srcId="{B65BA349-0228-4D29-8F8F-C77044A0F739}" destId="{14261400-E55E-48E2-95ED-48268ADA051C}" srcOrd="0" destOrd="0" presId="urn:microsoft.com/office/officeart/2005/8/layout/hierarchy1"/>
    <dgm:cxn modelId="{C7308D11-8DBD-41C4-9299-B9AE2F3BCFDA}" type="presParOf" srcId="{14261400-E55E-48E2-95ED-48268ADA051C}" destId="{89EC37F1-9BF7-4110-988F-20ED9E64B7C8}" srcOrd="0" destOrd="0" presId="urn:microsoft.com/office/officeart/2005/8/layout/hierarchy1"/>
    <dgm:cxn modelId="{B9FB2203-AA57-4BC9-BC08-98DCF644FEB9}" type="presParOf" srcId="{14261400-E55E-48E2-95ED-48268ADA051C}" destId="{432F3323-0AB0-415B-9EBD-535E1AD51799}" srcOrd="1" destOrd="0" presId="urn:microsoft.com/office/officeart/2005/8/layout/hierarchy1"/>
    <dgm:cxn modelId="{EF607532-052D-4042-A414-02A522C3D4C9}" type="presParOf" srcId="{B65BA349-0228-4D29-8F8F-C77044A0F739}" destId="{8F97076F-F83C-4A2E-BB13-52C78FBA6675}" srcOrd="1" destOrd="0" presId="urn:microsoft.com/office/officeart/2005/8/layout/hierarchy1"/>
    <dgm:cxn modelId="{AD5123BF-7026-4A38-B483-BE5CDBF4C56C}" type="presParOf" srcId="{F7383038-7E01-45BD-B7E7-1891290F3FEB}" destId="{4E4F3D28-8EE6-4F3F-A36B-BB4078E15271}" srcOrd="2" destOrd="0" presId="urn:microsoft.com/office/officeart/2005/8/layout/hierarchy1"/>
    <dgm:cxn modelId="{185F14AC-BB94-4DF6-8441-F1D582A4FC1C}" type="presParOf" srcId="{F7383038-7E01-45BD-B7E7-1891290F3FEB}" destId="{D7881C02-3CFE-4B1F-AE99-9CDF538203B9}" srcOrd="3" destOrd="0" presId="urn:microsoft.com/office/officeart/2005/8/layout/hierarchy1"/>
    <dgm:cxn modelId="{ECFAAD39-3124-4A0B-9BC0-B766B16F96A3}" type="presParOf" srcId="{D7881C02-3CFE-4B1F-AE99-9CDF538203B9}" destId="{507B3623-F221-491E-A074-E8127EFE1FF0}" srcOrd="0" destOrd="0" presId="urn:microsoft.com/office/officeart/2005/8/layout/hierarchy1"/>
    <dgm:cxn modelId="{27505308-3177-4CD9-AF82-3F0EAD133A32}" type="presParOf" srcId="{507B3623-F221-491E-A074-E8127EFE1FF0}" destId="{5461164A-91E9-4650-84CF-6AFA7BD8A872}" srcOrd="0" destOrd="0" presId="urn:microsoft.com/office/officeart/2005/8/layout/hierarchy1"/>
    <dgm:cxn modelId="{21F2EE14-B61D-4D06-8A92-5D6B0813E896}" type="presParOf" srcId="{507B3623-F221-491E-A074-E8127EFE1FF0}" destId="{6E3383E7-F1B1-4BFF-8393-7319B4BE85E6}" srcOrd="1" destOrd="0" presId="urn:microsoft.com/office/officeart/2005/8/layout/hierarchy1"/>
    <dgm:cxn modelId="{D1F7CB86-2BB8-4050-A009-4B4F64051E48}" type="presParOf" srcId="{D7881C02-3CFE-4B1F-AE99-9CDF538203B9}" destId="{9D3DDCB7-C2A8-4936-BF02-F994D0755418}" srcOrd="1" destOrd="0" presId="urn:microsoft.com/office/officeart/2005/8/layout/hierarchy1"/>
    <dgm:cxn modelId="{01D06957-4DC1-4B62-99D3-B5413BF3A380}" type="presParOf" srcId="{F3FA993D-2F5D-4FCF-AF75-0E8E860C2841}" destId="{CB16FDD8-068E-4AC8-9169-7EC7C0C22FC7}" srcOrd="2" destOrd="0" presId="urn:microsoft.com/office/officeart/2005/8/layout/hierarchy1"/>
    <dgm:cxn modelId="{A7FC11DC-2D4A-4E11-A39C-7684FAE6492D}" type="presParOf" srcId="{CB16FDD8-068E-4AC8-9169-7EC7C0C22FC7}" destId="{8470A189-AE48-46A8-BDC7-960BBF1F0996}" srcOrd="0" destOrd="0" presId="urn:microsoft.com/office/officeart/2005/8/layout/hierarchy1"/>
    <dgm:cxn modelId="{7162412F-A3B0-4989-B500-4A120A481461}" type="presParOf" srcId="{8470A189-AE48-46A8-BDC7-960BBF1F0996}" destId="{069289DC-9912-4708-B51B-D186BEAE9726}" srcOrd="0" destOrd="0" presId="urn:microsoft.com/office/officeart/2005/8/layout/hierarchy1"/>
    <dgm:cxn modelId="{778BF798-C5C3-4610-BC2F-ABC2D36D49A2}" type="presParOf" srcId="{8470A189-AE48-46A8-BDC7-960BBF1F0996}" destId="{24DB3DD6-BCB0-45B6-B117-3DD4D6E09BB4}" srcOrd="1" destOrd="0" presId="urn:microsoft.com/office/officeart/2005/8/layout/hierarchy1"/>
    <dgm:cxn modelId="{D49EB6AF-1A2E-447D-8AAB-41EF6FD30875}" type="presParOf" srcId="{CB16FDD8-068E-4AC8-9169-7EC7C0C22FC7}" destId="{F839B8ED-EFD1-4DAF-88AC-612D8829DBCF}" srcOrd="1" destOrd="0" presId="urn:microsoft.com/office/officeart/2005/8/layout/hierarchy1"/>
    <dgm:cxn modelId="{F48D54E4-550E-4889-88A7-DE485B9D0CCA}" type="presParOf" srcId="{F839B8ED-EFD1-4DAF-88AC-612D8829DBCF}" destId="{96C50A4F-2253-45AD-8C4F-5717BE3A037A}" srcOrd="0" destOrd="0" presId="urn:microsoft.com/office/officeart/2005/8/layout/hierarchy1"/>
    <dgm:cxn modelId="{E8519F9F-F0FE-4B4A-8C47-9FD4A96DA03C}" type="presParOf" srcId="{F839B8ED-EFD1-4DAF-88AC-612D8829DBCF}" destId="{F0F07B44-BDDF-46B9-8038-F925BA3F9D02}" srcOrd="1" destOrd="0" presId="urn:microsoft.com/office/officeart/2005/8/layout/hierarchy1"/>
    <dgm:cxn modelId="{AD9A6406-0062-452D-8E3F-1F8ED88B81EC}" type="presParOf" srcId="{F0F07B44-BDDF-46B9-8038-F925BA3F9D02}" destId="{43E6D8C9-7D33-4C65-B472-CFC267DEF692}" srcOrd="0" destOrd="0" presId="urn:microsoft.com/office/officeart/2005/8/layout/hierarchy1"/>
    <dgm:cxn modelId="{15307943-7684-45B6-A75D-3104FD356F44}" type="presParOf" srcId="{43E6D8C9-7D33-4C65-B472-CFC267DEF692}" destId="{47E7E5A4-884A-420E-9060-A2C71B139FFA}" srcOrd="0" destOrd="0" presId="urn:microsoft.com/office/officeart/2005/8/layout/hierarchy1"/>
    <dgm:cxn modelId="{8DF99B2E-5988-4ECF-91F1-6FE676C870CC}" type="presParOf" srcId="{43E6D8C9-7D33-4C65-B472-CFC267DEF692}" destId="{85C1CB78-206E-4198-A2E8-A46EC57A6DCA}" srcOrd="1" destOrd="0" presId="urn:microsoft.com/office/officeart/2005/8/layout/hierarchy1"/>
    <dgm:cxn modelId="{9619F39D-0156-488F-991A-193E18AC6A72}" type="presParOf" srcId="{F0F07B44-BDDF-46B9-8038-F925BA3F9D02}" destId="{80DF6CFB-FD99-40D9-B33A-D59369B3245C}" srcOrd="1" destOrd="0" presId="urn:microsoft.com/office/officeart/2005/8/layout/hierarchy1"/>
    <dgm:cxn modelId="{5DB61121-FEC3-408C-9BE5-338B04EF3841}" type="presParOf" srcId="{F839B8ED-EFD1-4DAF-88AC-612D8829DBCF}" destId="{3BAC02BF-D91E-4795-9461-77168E4A2EC8}" srcOrd="2" destOrd="0" presId="urn:microsoft.com/office/officeart/2005/8/layout/hierarchy1"/>
    <dgm:cxn modelId="{50E778C0-366B-49E3-87EC-57312D5D4131}" type="presParOf" srcId="{F839B8ED-EFD1-4DAF-88AC-612D8829DBCF}" destId="{03815EEE-608E-4AE3-BDB2-334ABCA7CD13}" srcOrd="3" destOrd="0" presId="urn:microsoft.com/office/officeart/2005/8/layout/hierarchy1"/>
    <dgm:cxn modelId="{EE4F94CF-5E6D-4DD0-BBA8-4C20841E8456}" type="presParOf" srcId="{03815EEE-608E-4AE3-BDB2-334ABCA7CD13}" destId="{3D61CA3B-CC13-4CE6-B645-41B3E0F70017}" srcOrd="0" destOrd="0" presId="urn:microsoft.com/office/officeart/2005/8/layout/hierarchy1"/>
    <dgm:cxn modelId="{7FF63D61-BBD9-4FF8-9467-B04A25037205}" type="presParOf" srcId="{3D61CA3B-CC13-4CE6-B645-41B3E0F70017}" destId="{A7328C04-E786-4088-97DA-B7FE84612E73}" srcOrd="0" destOrd="0" presId="urn:microsoft.com/office/officeart/2005/8/layout/hierarchy1"/>
    <dgm:cxn modelId="{20DA7804-60C9-420E-9F07-56D90471949C}" type="presParOf" srcId="{3D61CA3B-CC13-4CE6-B645-41B3E0F70017}" destId="{310D285A-14A7-41F2-8C3B-377AD8BAE33D}" srcOrd="1" destOrd="0" presId="urn:microsoft.com/office/officeart/2005/8/layout/hierarchy1"/>
    <dgm:cxn modelId="{E445A8E0-125D-4F28-BDF4-DE5EE88283C6}" type="presParOf" srcId="{03815EEE-608E-4AE3-BDB2-334ABCA7CD13}" destId="{3D313DBB-2B1D-464C-9D5C-0A0483AAA79B}" srcOrd="1" destOrd="0" presId="urn:microsoft.com/office/officeart/2005/8/layout/hierarchy1"/>
    <dgm:cxn modelId="{0D214466-518E-46F4-9E67-10EEB819B101}" type="presParOf" srcId="{F839B8ED-EFD1-4DAF-88AC-612D8829DBCF}" destId="{EFA38D51-16F2-4BE3-A262-C6D5B6C3C455}" srcOrd="4" destOrd="0" presId="urn:microsoft.com/office/officeart/2005/8/layout/hierarchy1"/>
    <dgm:cxn modelId="{F836ACCE-635F-4750-B753-6CF3CC78B4C9}" type="presParOf" srcId="{F839B8ED-EFD1-4DAF-88AC-612D8829DBCF}" destId="{7D6D0C18-071C-4072-AED9-8297BCB8905F}" srcOrd="5" destOrd="0" presId="urn:microsoft.com/office/officeart/2005/8/layout/hierarchy1"/>
    <dgm:cxn modelId="{B16BCB7A-9E7D-4E1D-B1D4-ED5BBBC97D46}" type="presParOf" srcId="{7D6D0C18-071C-4072-AED9-8297BCB8905F}" destId="{B47C0F94-7858-4E8A-A163-508C075AEB15}" srcOrd="0" destOrd="0" presId="urn:microsoft.com/office/officeart/2005/8/layout/hierarchy1"/>
    <dgm:cxn modelId="{C3A90D4B-8D77-4177-8256-9563EA7B2FCD}" type="presParOf" srcId="{B47C0F94-7858-4E8A-A163-508C075AEB15}" destId="{FFF836D2-836C-4782-B90B-DD68AA3E8ABC}" srcOrd="0" destOrd="0" presId="urn:microsoft.com/office/officeart/2005/8/layout/hierarchy1"/>
    <dgm:cxn modelId="{CE8980C5-B452-486F-94C0-475CFDC106DA}" type="presParOf" srcId="{B47C0F94-7858-4E8A-A163-508C075AEB15}" destId="{5ADA2E9F-4814-4C03-8D9B-686E6A15C396}" srcOrd="1" destOrd="0" presId="urn:microsoft.com/office/officeart/2005/8/layout/hierarchy1"/>
    <dgm:cxn modelId="{C8C0C23C-D649-4C1E-88F2-A9E53CBA19A8}" type="presParOf" srcId="{7D6D0C18-071C-4072-AED9-8297BCB8905F}" destId="{F96A9898-25BB-4478-B208-FA904CA094D6}"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24553-F7E8-4A28-B982-EFC303513347}">
      <dsp:nvSpPr>
        <dsp:cNvPr id="0" name=""/>
        <dsp:cNvSpPr/>
      </dsp:nvSpPr>
      <dsp:spPr>
        <a:xfrm>
          <a:off x="4" y="118960"/>
          <a:ext cx="10961481" cy="881895"/>
        </a:xfrm>
        <a:prstGeom prst="chevron">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This project aims to Predicting the probability of an online transaction being fraudulent and diagnosis of treachery of insurance claims.</a:t>
          </a:r>
        </a:p>
      </dsp:txBody>
      <dsp:txXfrm>
        <a:off x="440952" y="118960"/>
        <a:ext cx="10079586" cy="881895"/>
      </dsp:txXfrm>
    </dsp:sp>
    <dsp:sp modelId="{021E87CD-3552-4243-980C-226D8A535DFA}">
      <dsp:nvSpPr>
        <dsp:cNvPr id="0" name=""/>
        <dsp:cNvSpPr/>
      </dsp:nvSpPr>
      <dsp:spPr>
        <a:xfrm>
          <a:off x="4" y="1124321"/>
          <a:ext cx="10972791" cy="881895"/>
        </a:xfrm>
        <a:prstGeom prst="chevron">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IN" sz="2000" kern="1200" dirty="0"/>
            <a:t>We are using kaggle datasets of transactions . </a:t>
          </a:r>
          <a:r>
            <a:rPr lang="en-US" sz="2000" kern="1200" dirty="0"/>
            <a:t>The data is broken into two files identity and transaction, which are joined by TransactionID. Not all transactions have corresponding identity information.</a:t>
          </a:r>
          <a:r>
            <a:rPr lang="en-IN" sz="2000" kern="1200" dirty="0"/>
            <a:t> </a:t>
          </a:r>
          <a:endParaRPr lang="en-US" sz="2000" kern="1200" dirty="0"/>
        </a:p>
      </dsp:txBody>
      <dsp:txXfrm>
        <a:off x="440952" y="1124321"/>
        <a:ext cx="10090896" cy="881895"/>
      </dsp:txXfrm>
    </dsp:sp>
    <dsp:sp modelId="{35A0D1E9-1993-4265-AE24-41269FFD1243}">
      <dsp:nvSpPr>
        <dsp:cNvPr id="0" name=""/>
        <dsp:cNvSpPr/>
      </dsp:nvSpPr>
      <dsp:spPr>
        <a:xfrm>
          <a:off x="4" y="2129683"/>
          <a:ext cx="10972791" cy="881895"/>
        </a:xfrm>
        <a:prstGeom prst="chevron">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IN" sz="2000" kern="1200" dirty="0"/>
            <a:t>For Insurance claims we are using insurance claims dataset from Kaggle.</a:t>
          </a:r>
          <a:endParaRPr lang="en-US" sz="2000" kern="1200" dirty="0"/>
        </a:p>
      </dsp:txBody>
      <dsp:txXfrm>
        <a:off x="440952" y="2129683"/>
        <a:ext cx="10090896" cy="881895"/>
      </dsp:txXfrm>
    </dsp:sp>
    <dsp:sp modelId="{EBB23160-6FCD-4A70-82E3-6BBB61FE3C83}">
      <dsp:nvSpPr>
        <dsp:cNvPr id="0" name=""/>
        <dsp:cNvSpPr/>
      </dsp:nvSpPr>
      <dsp:spPr>
        <a:xfrm>
          <a:off x="4" y="3135044"/>
          <a:ext cx="10972791" cy="881895"/>
        </a:xfrm>
        <a:prstGeom prst="chevron">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Through machine learning algorithms, millions of transactions can be searched to spot patterns and detect fraudulent transactions.</a:t>
          </a:r>
        </a:p>
      </dsp:txBody>
      <dsp:txXfrm>
        <a:off x="440952" y="3135044"/>
        <a:ext cx="10090896" cy="881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EB7D1-B9B0-438D-B429-B573E0941956}">
      <dsp:nvSpPr>
        <dsp:cNvPr id="0" name=""/>
        <dsp:cNvSpPr/>
      </dsp:nvSpPr>
      <dsp:spPr>
        <a:xfrm>
          <a:off x="0" y="0"/>
          <a:ext cx="4470010" cy="4470010"/>
        </a:xfrm>
        <a:prstGeom prst="pie">
          <a:avLst>
            <a:gd name="adj1" fmla="val 5400000"/>
            <a:gd name="adj2" fmla="val 1620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D3D546-8F96-4A0E-A3D6-51EBEEECA75A}">
      <dsp:nvSpPr>
        <dsp:cNvPr id="0" name=""/>
        <dsp:cNvSpPr/>
      </dsp:nvSpPr>
      <dsp:spPr>
        <a:xfrm>
          <a:off x="2235005" y="0"/>
          <a:ext cx="9119967" cy="447001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Card fraud is a term used for theft and fraud committed using a payment card, such as debit or credit card as a fraudulent source of funds in the transaction. </a:t>
          </a:r>
        </a:p>
      </dsp:txBody>
      <dsp:txXfrm>
        <a:off x="2235005" y="0"/>
        <a:ext cx="9119967" cy="949877"/>
      </dsp:txXfrm>
    </dsp:sp>
    <dsp:sp modelId="{896D285E-C335-4FA8-9FE7-BA7D162B3AB5}">
      <dsp:nvSpPr>
        <dsp:cNvPr id="0" name=""/>
        <dsp:cNvSpPr/>
      </dsp:nvSpPr>
      <dsp:spPr>
        <a:xfrm>
          <a:off x="586688" y="949877"/>
          <a:ext cx="3296632" cy="3296632"/>
        </a:xfrm>
        <a:prstGeom prst="pie">
          <a:avLst>
            <a:gd name="adj1" fmla="val 5400000"/>
            <a:gd name="adj2" fmla="val 16200000"/>
          </a:avLst>
        </a:prstGeom>
        <a:gradFill rotWithShape="0">
          <a:gsLst>
            <a:gs pos="0">
              <a:schemeClr val="accent2">
                <a:hueOff val="1560506"/>
                <a:satOff val="-1946"/>
                <a:lumOff val="458"/>
                <a:alphaOff val="0"/>
                <a:tint val="50000"/>
                <a:satMod val="300000"/>
              </a:schemeClr>
            </a:gs>
            <a:gs pos="35000">
              <a:schemeClr val="accent2">
                <a:hueOff val="1560506"/>
                <a:satOff val="-1946"/>
                <a:lumOff val="458"/>
                <a:alphaOff val="0"/>
                <a:tint val="37000"/>
                <a:satMod val="300000"/>
              </a:schemeClr>
            </a:gs>
            <a:gs pos="100000">
              <a:schemeClr val="accent2">
                <a:hueOff val="1560506"/>
                <a:satOff val="-1946"/>
                <a:lumOff val="45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32982C0-1A4B-4E20-A27F-E498E42E7CEA}">
      <dsp:nvSpPr>
        <dsp:cNvPr id="0" name=""/>
        <dsp:cNvSpPr/>
      </dsp:nvSpPr>
      <dsp:spPr>
        <a:xfrm>
          <a:off x="2235005" y="949877"/>
          <a:ext cx="9119967" cy="3296632"/>
        </a:xfrm>
        <a:prstGeom prst="rect">
          <a:avLst/>
        </a:prstGeom>
        <a:solidFill>
          <a:schemeClr val="lt1">
            <a:alpha val="90000"/>
            <a:hueOff val="0"/>
            <a:satOff val="0"/>
            <a:lumOff val="0"/>
            <a:alphaOff val="0"/>
          </a:schemeClr>
        </a:solidFill>
        <a:ln w="9525" cap="flat" cmpd="sng" algn="ctr">
          <a:solidFill>
            <a:schemeClr val="accent2">
              <a:hueOff val="1560506"/>
              <a:satOff val="-1946"/>
              <a:lumOff val="4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It can be done either by theft of an actual card or by illegally obtaining the cardholder’s account and personal information.</a:t>
          </a:r>
        </a:p>
      </dsp:txBody>
      <dsp:txXfrm>
        <a:off x="2235005" y="949877"/>
        <a:ext cx="9119967" cy="949877"/>
      </dsp:txXfrm>
    </dsp:sp>
    <dsp:sp modelId="{D07E927C-5C21-4C1F-A507-F7348E7B2C49}">
      <dsp:nvSpPr>
        <dsp:cNvPr id="0" name=""/>
        <dsp:cNvSpPr/>
      </dsp:nvSpPr>
      <dsp:spPr>
        <a:xfrm>
          <a:off x="1173377" y="1899754"/>
          <a:ext cx="2123254" cy="2123254"/>
        </a:xfrm>
        <a:prstGeom prst="pie">
          <a:avLst>
            <a:gd name="adj1" fmla="val 5400000"/>
            <a:gd name="adj2" fmla="val 16200000"/>
          </a:avLst>
        </a:prstGeom>
        <a:gradFill rotWithShape="0">
          <a:gsLst>
            <a:gs pos="0">
              <a:schemeClr val="accent2">
                <a:hueOff val="3121013"/>
                <a:satOff val="-3893"/>
                <a:lumOff val="915"/>
                <a:alphaOff val="0"/>
                <a:tint val="50000"/>
                <a:satMod val="300000"/>
              </a:schemeClr>
            </a:gs>
            <a:gs pos="35000">
              <a:schemeClr val="accent2">
                <a:hueOff val="3121013"/>
                <a:satOff val="-3893"/>
                <a:lumOff val="915"/>
                <a:alphaOff val="0"/>
                <a:tint val="37000"/>
                <a:satMod val="300000"/>
              </a:schemeClr>
            </a:gs>
            <a:gs pos="100000">
              <a:schemeClr val="accent2">
                <a:hueOff val="3121013"/>
                <a:satOff val="-3893"/>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673E80-45BE-4BEE-B2C6-F7C709E8E26A}">
      <dsp:nvSpPr>
        <dsp:cNvPr id="0" name=""/>
        <dsp:cNvSpPr/>
      </dsp:nvSpPr>
      <dsp:spPr>
        <a:xfrm>
          <a:off x="2235005" y="1949714"/>
          <a:ext cx="9119967" cy="2023334"/>
        </a:xfrm>
        <a:prstGeom prst="rect">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With the help of machine learning we can find the pattern of usual and unusual behavior of a client's transaction in order to block likely frauds.</a:t>
          </a:r>
        </a:p>
      </dsp:txBody>
      <dsp:txXfrm>
        <a:off x="2235005" y="1949714"/>
        <a:ext cx="9119967" cy="905175"/>
      </dsp:txXfrm>
    </dsp:sp>
    <dsp:sp modelId="{6DA46023-04C1-4262-809C-5417BF7C178D}">
      <dsp:nvSpPr>
        <dsp:cNvPr id="0" name=""/>
        <dsp:cNvSpPr/>
      </dsp:nvSpPr>
      <dsp:spPr>
        <a:xfrm>
          <a:off x="1760066" y="2849631"/>
          <a:ext cx="949877" cy="949877"/>
        </a:xfrm>
        <a:prstGeom prst="pie">
          <a:avLst>
            <a:gd name="adj1" fmla="val 5400000"/>
            <a:gd name="adj2" fmla="val 1620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CF3DF8-8F0C-456D-AA2C-CA3C4CC72EC4}">
      <dsp:nvSpPr>
        <dsp:cNvPr id="0" name=""/>
        <dsp:cNvSpPr/>
      </dsp:nvSpPr>
      <dsp:spPr>
        <a:xfrm>
          <a:off x="2235005" y="2849631"/>
          <a:ext cx="9119967" cy="949877"/>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We build a model that can detect insurance  claims fraud. The challenge behind treachery diagnosis in machine learning is that frauds are far less common as compared to legit insurance claims.</a:t>
          </a:r>
        </a:p>
      </dsp:txBody>
      <dsp:txXfrm>
        <a:off x="2235005" y="2849631"/>
        <a:ext cx="9119967" cy="9498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537A5-BEA3-496D-8AD2-ADCF3A958D2D}">
      <dsp:nvSpPr>
        <dsp:cNvPr id="0" name=""/>
        <dsp:cNvSpPr/>
      </dsp:nvSpPr>
      <dsp:spPr>
        <a:xfrm>
          <a:off x="0" y="0"/>
          <a:ext cx="10972800" cy="4525963"/>
        </a:xfrm>
        <a:prstGeom prst="roundRect">
          <a:avLst>
            <a:gd name="adj" fmla="val 8500"/>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3512650" numCol="1" spcCol="1270" anchor="t" anchorCtr="0">
          <a:noAutofit/>
        </a:bodyPr>
        <a:lstStyle/>
        <a:p>
          <a:pPr marL="0" lvl="0" indent="0" algn="ctr" defTabSz="1244600" rtl="0">
            <a:lnSpc>
              <a:spcPct val="90000"/>
            </a:lnSpc>
            <a:spcBef>
              <a:spcPct val="0"/>
            </a:spcBef>
            <a:spcAft>
              <a:spcPct val="35000"/>
            </a:spcAft>
            <a:buNone/>
          </a:pPr>
          <a:r>
            <a:rPr lang="en-US" sz="2800" kern="1200" dirty="0">
              <a:latin typeface="Times New Roman" pitchFamily="18" charset="0"/>
              <a:cs typeface="Times New Roman" pitchFamily="18" charset="0"/>
            </a:rPr>
            <a:t>This project intends to illustrate the modeling of a data set using machine learning with Credit Card Fraud Detection. </a:t>
          </a:r>
        </a:p>
      </dsp:txBody>
      <dsp:txXfrm>
        <a:off x="112677" y="112677"/>
        <a:ext cx="10747446" cy="4300609"/>
      </dsp:txXfrm>
    </dsp:sp>
    <dsp:sp modelId="{06F19D4F-8EB2-46AA-A35D-C54976B2BC5E}">
      <dsp:nvSpPr>
        <dsp:cNvPr id="0" name=""/>
        <dsp:cNvSpPr/>
      </dsp:nvSpPr>
      <dsp:spPr>
        <a:xfrm>
          <a:off x="274320" y="1131490"/>
          <a:ext cx="10424160" cy="3168174"/>
        </a:xfrm>
        <a:prstGeom prst="roundRect">
          <a:avLst>
            <a:gd name="adj" fmla="val 10500"/>
          </a:avLst>
        </a:prstGeom>
        <a:solidFill>
          <a:schemeClr val="accent1">
            <a:shade val="80000"/>
            <a:hueOff val="153123"/>
            <a:satOff val="-2196"/>
            <a:lumOff val="128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2011791" numCol="1" spcCol="1270" anchor="t" anchorCtr="0">
          <a:noAutofit/>
        </a:bodyPr>
        <a:lstStyle/>
        <a:p>
          <a:pPr marL="0" lvl="0" indent="0" algn="ctr" defTabSz="1244600" rtl="0">
            <a:lnSpc>
              <a:spcPct val="90000"/>
            </a:lnSpc>
            <a:spcBef>
              <a:spcPct val="0"/>
            </a:spcBef>
            <a:spcAft>
              <a:spcPct val="35000"/>
            </a:spcAft>
            <a:buNone/>
          </a:pPr>
          <a:r>
            <a:rPr lang="en-US" sz="2800" kern="1200" dirty="0">
              <a:latin typeface="Times New Roman" pitchFamily="18" charset="0"/>
              <a:cs typeface="Times New Roman" pitchFamily="18" charset="0"/>
            </a:rPr>
            <a:t>If some kind of fraud happens the card should be blocked immediately.</a:t>
          </a:r>
        </a:p>
      </dsp:txBody>
      <dsp:txXfrm>
        <a:off x="371752" y="1228922"/>
        <a:ext cx="10229296" cy="2973310"/>
      </dsp:txXfrm>
    </dsp:sp>
    <dsp:sp modelId="{E41CB739-CCAA-4226-A575-BE8177F3F3E5}">
      <dsp:nvSpPr>
        <dsp:cNvPr id="0" name=""/>
        <dsp:cNvSpPr/>
      </dsp:nvSpPr>
      <dsp:spPr>
        <a:xfrm>
          <a:off x="548640" y="2262981"/>
          <a:ext cx="9875520" cy="1810385"/>
        </a:xfrm>
        <a:prstGeom prst="roundRect">
          <a:avLst>
            <a:gd name="adj" fmla="val 10500"/>
          </a:avLst>
        </a:prstGeom>
        <a:solidFill>
          <a:schemeClr val="accent1">
            <a:shade val="80000"/>
            <a:hueOff val="306246"/>
            <a:satOff val="-4392"/>
            <a:lumOff val="256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99136" numCol="1" spcCol="1270" anchor="t" anchorCtr="0">
          <a:noAutofit/>
        </a:bodyPr>
        <a:lstStyle/>
        <a:p>
          <a:pPr marL="0" lvl="0" indent="0" algn="ctr" defTabSz="1244600" rtl="0">
            <a:lnSpc>
              <a:spcPct val="90000"/>
            </a:lnSpc>
            <a:spcBef>
              <a:spcPct val="0"/>
            </a:spcBef>
            <a:spcAft>
              <a:spcPct val="35000"/>
            </a:spcAft>
            <a:buNone/>
          </a:pPr>
          <a:r>
            <a:rPr lang="en-US" sz="2800" kern="1200" dirty="0">
              <a:latin typeface="Times New Roman" pitchFamily="18" charset="0"/>
              <a:cs typeface="Times New Roman" pitchFamily="18" charset="0"/>
            </a:rPr>
            <a:t>Model should avoid predicting a legitimate transaction as fraudulent.</a:t>
          </a:r>
        </a:p>
      </dsp:txBody>
      <dsp:txXfrm>
        <a:off x="604316" y="2318657"/>
        <a:ext cx="9764168" cy="1699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39CEA-75A6-4E60-BD01-705E38C00AA2}">
      <dsp:nvSpPr>
        <dsp:cNvPr id="0" name=""/>
        <dsp:cNvSpPr/>
      </dsp:nvSpPr>
      <dsp:spPr>
        <a:xfrm rot="16200000">
          <a:off x="-962406" y="965051"/>
          <a:ext cx="4525963" cy="2595860"/>
        </a:xfrm>
        <a:prstGeom prst="flowChartManualOperation">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rtl="0">
            <a:lnSpc>
              <a:spcPct val="90000"/>
            </a:lnSpc>
            <a:spcBef>
              <a:spcPct val="0"/>
            </a:spcBef>
            <a:spcAft>
              <a:spcPct val="35000"/>
            </a:spcAft>
            <a:buNone/>
          </a:pPr>
          <a:r>
            <a:rPr lang="en-US" sz="2000" b="1" i="0" kern="1200" dirty="0">
              <a:solidFill>
                <a:schemeClr val="bg1"/>
              </a:solidFill>
              <a:latin typeface="Times New Roman" pitchFamily="18" charset="0"/>
              <a:cs typeface="Times New Roman" pitchFamily="18" charset="0"/>
            </a:rPr>
            <a:t>Card fraud costs consumers and financial companies millions of dollars annually. While the fraudsters continue to come up with new ideas and tricks. </a:t>
          </a:r>
          <a:endParaRPr lang="en-US" sz="2000" b="1" kern="1200" dirty="0">
            <a:solidFill>
              <a:schemeClr val="bg1"/>
            </a:solidFill>
            <a:latin typeface="Times New Roman" pitchFamily="18" charset="0"/>
            <a:cs typeface="Times New Roman" pitchFamily="18" charset="0"/>
          </a:endParaRPr>
        </a:p>
      </dsp:txBody>
      <dsp:txXfrm rot="5400000">
        <a:off x="2645" y="905193"/>
        <a:ext cx="2595860" cy="2715577"/>
      </dsp:txXfrm>
    </dsp:sp>
    <dsp:sp modelId="{BE9F08F2-CD6F-4A33-A15E-74CC2CA1E463}">
      <dsp:nvSpPr>
        <dsp:cNvPr id="0" name=""/>
        <dsp:cNvSpPr/>
      </dsp:nvSpPr>
      <dsp:spPr>
        <a:xfrm rot="16200000">
          <a:off x="1828143" y="965051"/>
          <a:ext cx="4525963" cy="2595860"/>
        </a:xfrm>
        <a:prstGeom prst="flowChartManualOperation">
          <a:avLst/>
        </a:prstGeom>
        <a:gradFill rotWithShape="0">
          <a:gsLst>
            <a:gs pos="0">
              <a:schemeClr val="accent4">
                <a:hueOff val="-1488257"/>
                <a:satOff val="8966"/>
                <a:lumOff val="719"/>
                <a:alphaOff val="0"/>
                <a:tint val="100000"/>
                <a:shade val="100000"/>
                <a:satMod val="130000"/>
              </a:schemeClr>
            </a:gs>
            <a:gs pos="100000">
              <a:schemeClr val="accent4">
                <a:hueOff val="-1488257"/>
                <a:satOff val="8966"/>
                <a:lumOff val="71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bg1"/>
              </a:solidFill>
              <a:latin typeface="Times New Roman" pitchFamily="18" charset="0"/>
              <a:cs typeface="Times New Roman" pitchFamily="18" charset="0"/>
            </a:rPr>
            <a:t>Fraud prevention system is saving millions of dollars per year. We want to improve this figure using machine learning algorithms with great user experience.</a:t>
          </a:r>
          <a:endParaRPr lang="en-US" sz="2000" b="1" kern="1200" dirty="0">
            <a:solidFill>
              <a:schemeClr val="bg1"/>
            </a:solidFill>
            <a:latin typeface="Times New Roman" pitchFamily="18" charset="0"/>
            <a:cs typeface="Times New Roman" pitchFamily="18" charset="0"/>
          </a:endParaRPr>
        </a:p>
      </dsp:txBody>
      <dsp:txXfrm rot="5400000">
        <a:off x="2793194" y="905193"/>
        <a:ext cx="2595860" cy="2715577"/>
      </dsp:txXfrm>
    </dsp:sp>
    <dsp:sp modelId="{B2B62D2B-5C22-4BC9-9357-6951A7EFB158}">
      <dsp:nvSpPr>
        <dsp:cNvPr id="0" name=""/>
        <dsp:cNvSpPr/>
      </dsp:nvSpPr>
      <dsp:spPr>
        <a:xfrm rot="16200000">
          <a:off x="4618693" y="965051"/>
          <a:ext cx="4525963" cy="2595860"/>
        </a:xfrm>
        <a:prstGeom prst="flowChartManualOperation">
          <a:avLst/>
        </a:prstGeom>
        <a:gradFill rotWithShape="0">
          <a:gsLst>
            <a:gs pos="0">
              <a:schemeClr val="accent4">
                <a:hueOff val="-2976513"/>
                <a:satOff val="17933"/>
                <a:lumOff val="1437"/>
                <a:alphaOff val="0"/>
                <a:tint val="100000"/>
                <a:shade val="100000"/>
                <a:satMod val="130000"/>
              </a:schemeClr>
            </a:gs>
            <a:gs pos="100000">
              <a:schemeClr val="accent4">
                <a:hueOff val="-2976513"/>
                <a:satOff val="17933"/>
                <a:lumOff val="143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Times New Roman" pitchFamily="18" charset="0"/>
              <a:cs typeface="Times New Roman" pitchFamily="18" charset="0"/>
            </a:rPr>
            <a:t>The fraudulent claims present overpriced and large problem for insurance company leading to billions of dollars of needless expenses per year</a:t>
          </a:r>
        </a:p>
      </dsp:txBody>
      <dsp:txXfrm rot="5400000">
        <a:off x="5583744" y="905193"/>
        <a:ext cx="2595860" cy="2715577"/>
      </dsp:txXfrm>
    </dsp:sp>
    <dsp:sp modelId="{1448A2BE-A551-421D-A53F-C9482E2F301F}">
      <dsp:nvSpPr>
        <dsp:cNvPr id="0" name=""/>
        <dsp:cNvSpPr/>
      </dsp:nvSpPr>
      <dsp:spPr>
        <a:xfrm rot="16200000">
          <a:off x="7409243" y="965051"/>
          <a:ext cx="4525963" cy="2595860"/>
        </a:xfrm>
        <a:prstGeom prst="flowChartManualOperation">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rtl="0">
            <a:lnSpc>
              <a:spcPct val="90000"/>
            </a:lnSpc>
            <a:spcBef>
              <a:spcPct val="0"/>
            </a:spcBef>
            <a:spcAft>
              <a:spcPct val="35000"/>
            </a:spcAft>
            <a:buNone/>
          </a:pPr>
          <a:r>
            <a:rPr lang="en-US" sz="1600" b="1" i="0" kern="1200" dirty="0"/>
            <a:t>Insurers have identified at least 80 districts across the country which have excelled in fraudulent claims over the past decade. They have identified rings that operate with the efficiency of a corporation with well-trained men and women who collect data with the efficiency of a 21st century start-up.</a:t>
          </a:r>
          <a:endParaRPr lang="en-US" sz="1600" b="1" kern="1200" dirty="0">
            <a:solidFill>
              <a:schemeClr val="bg1"/>
            </a:solidFill>
            <a:latin typeface="Times New Roman" pitchFamily="18" charset="0"/>
            <a:cs typeface="Times New Roman" pitchFamily="18" charset="0"/>
          </a:endParaRPr>
        </a:p>
      </dsp:txBody>
      <dsp:txXfrm rot="5400000">
        <a:off x="8374294" y="905193"/>
        <a:ext cx="2595860" cy="2715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38D51-16F2-4BE3-A262-C6D5B6C3C455}">
      <dsp:nvSpPr>
        <dsp:cNvPr id="0" name=""/>
        <dsp:cNvSpPr/>
      </dsp:nvSpPr>
      <dsp:spPr>
        <a:xfrm>
          <a:off x="9340872" y="1983266"/>
          <a:ext cx="1724944" cy="410458"/>
        </a:xfrm>
        <a:custGeom>
          <a:avLst/>
          <a:gdLst/>
          <a:ahLst/>
          <a:cxnLst/>
          <a:rect l="0" t="0" r="0" b="0"/>
          <a:pathLst>
            <a:path>
              <a:moveTo>
                <a:pt x="0" y="0"/>
              </a:moveTo>
              <a:lnTo>
                <a:pt x="0" y="279715"/>
              </a:lnTo>
              <a:lnTo>
                <a:pt x="1724944" y="279715"/>
              </a:lnTo>
              <a:lnTo>
                <a:pt x="1724944"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C02BF-D91E-4795-9461-77168E4A2EC8}">
      <dsp:nvSpPr>
        <dsp:cNvPr id="0" name=""/>
        <dsp:cNvSpPr/>
      </dsp:nvSpPr>
      <dsp:spPr>
        <a:xfrm>
          <a:off x="9295152" y="1983266"/>
          <a:ext cx="91440" cy="410458"/>
        </a:xfrm>
        <a:custGeom>
          <a:avLst/>
          <a:gdLst/>
          <a:ahLst/>
          <a:cxnLst/>
          <a:rect l="0" t="0" r="0" b="0"/>
          <a:pathLst>
            <a:path>
              <a:moveTo>
                <a:pt x="45720" y="0"/>
              </a:moveTo>
              <a:lnTo>
                <a:pt x="45720"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C50A4F-2253-45AD-8C4F-5717BE3A037A}">
      <dsp:nvSpPr>
        <dsp:cNvPr id="0" name=""/>
        <dsp:cNvSpPr/>
      </dsp:nvSpPr>
      <dsp:spPr>
        <a:xfrm>
          <a:off x="7615928" y="1983266"/>
          <a:ext cx="1724944" cy="410458"/>
        </a:xfrm>
        <a:custGeom>
          <a:avLst/>
          <a:gdLst/>
          <a:ahLst/>
          <a:cxnLst/>
          <a:rect l="0" t="0" r="0" b="0"/>
          <a:pathLst>
            <a:path>
              <a:moveTo>
                <a:pt x="1724944" y="0"/>
              </a:moveTo>
              <a:lnTo>
                <a:pt x="1724944" y="279715"/>
              </a:lnTo>
              <a:lnTo>
                <a:pt x="0" y="279715"/>
              </a:lnTo>
              <a:lnTo>
                <a:pt x="0"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4F3D28-8EE6-4F3F-A36B-BB4078E15271}">
      <dsp:nvSpPr>
        <dsp:cNvPr id="0" name=""/>
        <dsp:cNvSpPr/>
      </dsp:nvSpPr>
      <dsp:spPr>
        <a:xfrm>
          <a:off x="5028512" y="1983266"/>
          <a:ext cx="862472" cy="410458"/>
        </a:xfrm>
        <a:custGeom>
          <a:avLst/>
          <a:gdLst/>
          <a:ahLst/>
          <a:cxnLst/>
          <a:rect l="0" t="0" r="0" b="0"/>
          <a:pathLst>
            <a:path>
              <a:moveTo>
                <a:pt x="0" y="0"/>
              </a:moveTo>
              <a:lnTo>
                <a:pt x="0" y="279715"/>
              </a:lnTo>
              <a:lnTo>
                <a:pt x="862472" y="279715"/>
              </a:lnTo>
              <a:lnTo>
                <a:pt x="862472"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C8921-D101-4B5D-B1ED-6C428B8C228F}">
      <dsp:nvSpPr>
        <dsp:cNvPr id="0" name=""/>
        <dsp:cNvSpPr/>
      </dsp:nvSpPr>
      <dsp:spPr>
        <a:xfrm>
          <a:off x="4166040" y="1983266"/>
          <a:ext cx="862472" cy="410458"/>
        </a:xfrm>
        <a:custGeom>
          <a:avLst/>
          <a:gdLst/>
          <a:ahLst/>
          <a:cxnLst/>
          <a:rect l="0" t="0" r="0" b="0"/>
          <a:pathLst>
            <a:path>
              <a:moveTo>
                <a:pt x="862472" y="0"/>
              </a:moveTo>
              <a:lnTo>
                <a:pt x="862472" y="279715"/>
              </a:lnTo>
              <a:lnTo>
                <a:pt x="0" y="279715"/>
              </a:lnTo>
              <a:lnTo>
                <a:pt x="0"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E7793D-2498-46CF-B27A-EB74438CB4FB}">
      <dsp:nvSpPr>
        <dsp:cNvPr id="0" name=""/>
        <dsp:cNvSpPr/>
      </dsp:nvSpPr>
      <dsp:spPr>
        <a:xfrm>
          <a:off x="1578624" y="1983266"/>
          <a:ext cx="862472" cy="410458"/>
        </a:xfrm>
        <a:custGeom>
          <a:avLst/>
          <a:gdLst/>
          <a:ahLst/>
          <a:cxnLst/>
          <a:rect l="0" t="0" r="0" b="0"/>
          <a:pathLst>
            <a:path>
              <a:moveTo>
                <a:pt x="0" y="0"/>
              </a:moveTo>
              <a:lnTo>
                <a:pt x="0" y="279715"/>
              </a:lnTo>
              <a:lnTo>
                <a:pt x="862472" y="279715"/>
              </a:lnTo>
              <a:lnTo>
                <a:pt x="862472"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8D6D1B-E7B3-4B1A-80FB-C160F6BA1FB6}">
      <dsp:nvSpPr>
        <dsp:cNvPr id="0" name=""/>
        <dsp:cNvSpPr/>
      </dsp:nvSpPr>
      <dsp:spPr>
        <a:xfrm>
          <a:off x="716152" y="1983266"/>
          <a:ext cx="862472" cy="410458"/>
        </a:xfrm>
        <a:custGeom>
          <a:avLst/>
          <a:gdLst/>
          <a:ahLst/>
          <a:cxnLst/>
          <a:rect l="0" t="0" r="0" b="0"/>
          <a:pathLst>
            <a:path>
              <a:moveTo>
                <a:pt x="862472" y="0"/>
              </a:moveTo>
              <a:lnTo>
                <a:pt x="862472" y="279715"/>
              </a:lnTo>
              <a:lnTo>
                <a:pt x="0" y="279715"/>
              </a:lnTo>
              <a:lnTo>
                <a:pt x="0" y="41045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E8EB8-FEC6-4E51-8BCD-783285CD5BBF}">
      <dsp:nvSpPr>
        <dsp:cNvPr id="0" name=""/>
        <dsp:cNvSpPr/>
      </dsp:nvSpPr>
      <dsp:spPr>
        <a:xfrm>
          <a:off x="872965" y="1087079"/>
          <a:ext cx="1411317" cy="89618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03E23-525D-46CD-93D8-57A556A24DF9}">
      <dsp:nvSpPr>
        <dsp:cNvPr id="0" name=""/>
        <dsp:cNvSpPr/>
      </dsp:nvSpPr>
      <dsp:spPr>
        <a:xfrm>
          <a:off x="1029778" y="1236051"/>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Times New Roman" pitchFamily="18" charset="0"/>
              <a:cs typeface="Times New Roman" pitchFamily="18" charset="0"/>
            </a:rPr>
            <a:t>Software Requirements</a:t>
          </a:r>
          <a:endParaRPr lang="en-IN" sz="1400" kern="1200" dirty="0">
            <a:latin typeface="Times New Roman" pitchFamily="18" charset="0"/>
            <a:cs typeface="Times New Roman" pitchFamily="18" charset="0"/>
          </a:endParaRPr>
        </a:p>
      </dsp:txBody>
      <dsp:txXfrm>
        <a:off x="1056026" y="1262299"/>
        <a:ext cx="1358821" cy="843690"/>
      </dsp:txXfrm>
    </dsp:sp>
    <dsp:sp modelId="{A8211AE8-D947-4B35-81CA-D3D785618704}">
      <dsp:nvSpPr>
        <dsp:cNvPr id="0" name=""/>
        <dsp:cNvSpPr/>
      </dsp:nvSpPr>
      <dsp:spPr>
        <a:xfrm>
          <a:off x="10493"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1DF73-0B8A-4303-AD6D-16FF0A0EC473}">
      <dsp:nvSpPr>
        <dsp:cNvPr id="0" name=""/>
        <dsp:cNvSpPr/>
      </dsp:nvSpPr>
      <dsp:spPr>
        <a:xfrm>
          <a:off x="167306"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IN" sz="1400" kern="1200" dirty="0">
              <a:latin typeface="Times New Roman" pitchFamily="18" charset="0"/>
              <a:cs typeface="Times New Roman" pitchFamily="18" charset="0"/>
            </a:rPr>
            <a:t>1. </a:t>
          </a:r>
          <a:r>
            <a:rPr lang="en-US" sz="1400" kern="1200" dirty="0">
              <a:latin typeface="Times New Roman" pitchFamily="18" charset="0"/>
              <a:cs typeface="Times New Roman" pitchFamily="18" charset="0"/>
            </a:rPr>
            <a:t>Windows XP ,7, 8, 10</a:t>
          </a:r>
          <a:endParaRPr lang="en-IN" sz="1400" kern="1200" dirty="0">
            <a:latin typeface="Times New Roman" pitchFamily="18" charset="0"/>
            <a:cs typeface="Times New Roman" pitchFamily="18" charset="0"/>
          </a:endParaRPr>
        </a:p>
      </dsp:txBody>
      <dsp:txXfrm>
        <a:off x="193554" y="2568944"/>
        <a:ext cx="1358821" cy="843690"/>
      </dsp:txXfrm>
    </dsp:sp>
    <dsp:sp modelId="{DE0CA461-B3E1-4430-9F36-ED92CA8ECB16}">
      <dsp:nvSpPr>
        <dsp:cNvPr id="0" name=""/>
        <dsp:cNvSpPr/>
      </dsp:nvSpPr>
      <dsp:spPr>
        <a:xfrm>
          <a:off x="1735437"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EBF4DD-1598-4EC5-95AA-27BA9C192E45}">
      <dsp:nvSpPr>
        <dsp:cNvPr id="0" name=""/>
        <dsp:cNvSpPr/>
      </dsp:nvSpPr>
      <dsp:spPr>
        <a:xfrm>
          <a:off x="1892250"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itchFamily="18" charset="0"/>
              <a:cs typeface="Times New Roman" pitchFamily="18" charset="0"/>
            </a:rPr>
            <a:t>2.  Mac OS</a:t>
          </a:r>
        </a:p>
      </dsp:txBody>
      <dsp:txXfrm>
        <a:off x="1918498" y="2568944"/>
        <a:ext cx="1358821" cy="843690"/>
      </dsp:txXfrm>
    </dsp:sp>
    <dsp:sp modelId="{F9B6829D-ADC9-4C14-A695-5DD0709E827E}">
      <dsp:nvSpPr>
        <dsp:cNvPr id="0" name=""/>
        <dsp:cNvSpPr/>
      </dsp:nvSpPr>
      <dsp:spPr>
        <a:xfrm>
          <a:off x="4322853" y="1087079"/>
          <a:ext cx="1411317" cy="89618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F997D-28D6-4311-BF5B-3C64EC40AF45}">
      <dsp:nvSpPr>
        <dsp:cNvPr id="0" name=""/>
        <dsp:cNvSpPr/>
      </dsp:nvSpPr>
      <dsp:spPr>
        <a:xfrm>
          <a:off x="4479666" y="1236051"/>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Times New Roman" pitchFamily="18" charset="0"/>
              <a:cs typeface="Times New Roman" pitchFamily="18" charset="0"/>
            </a:rPr>
            <a:t>Technology Used</a:t>
          </a:r>
          <a:endParaRPr lang="en-IN" sz="1400" kern="1200" dirty="0">
            <a:latin typeface="Times New Roman" pitchFamily="18" charset="0"/>
            <a:cs typeface="Times New Roman" pitchFamily="18" charset="0"/>
          </a:endParaRPr>
        </a:p>
      </dsp:txBody>
      <dsp:txXfrm>
        <a:off x="4505914" y="1262299"/>
        <a:ext cx="1358821" cy="843690"/>
      </dsp:txXfrm>
    </dsp:sp>
    <dsp:sp modelId="{89EC37F1-9BF7-4110-988F-20ED9E64B7C8}">
      <dsp:nvSpPr>
        <dsp:cNvPr id="0" name=""/>
        <dsp:cNvSpPr/>
      </dsp:nvSpPr>
      <dsp:spPr>
        <a:xfrm>
          <a:off x="3460381"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F3323-0AB0-415B-9EBD-535E1AD51799}">
      <dsp:nvSpPr>
        <dsp:cNvPr id="0" name=""/>
        <dsp:cNvSpPr/>
      </dsp:nvSpPr>
      <dsp:spPr>
        <a:xfrm>
          <a:off x="3617194"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IN" sz="1400" kern="1200" dirty="0">
              <a:latin typeface="Times New Roman" pitchFamily="18" charset="0"/>
              <a:cs typeface="Times New Roman" pitchFamily="18" charset="0"/>
            </a:rPr>
            <a:t>Python and its libraries</a:t>
          </a:r>
        </a:p>
      </dsp:txBody>
      <dsp:txXfrm>
        <a:off x="3643442" y="2568944"/>
        <a:ext cx="1358821" cy="843690"/>
      </dsp:txXfrm>
    </dsp:sp>
    <dsp:sp modelId="{5461164A-91E9-4650-84CF-6AFA7BD8A872}">
      <dsp:nvSpPr>
        <dsp:cNvPr id="0" name=""/>
        <dsp:cNvSpPr/>
      </dsp:nvSpPr>
      <dsp:spPr>
        <a:xfrm>
          <a:off x="5185325"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383E7-F1B1-4BFF-8393-7319B4BE85E6}">
      <dsp:nvSpPr>
        <dsp:cNvPr id="0" name=""/>
        <dsp:cNvSpPr/>
      </dsp:nvSpPr>
      <dsp:spPr>
        <a:xfrm>
          <a:off x="5342138"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IN" sz="1400" kern="1200" dirty="0">
              <a:latin typeface="Times New Roman" pitchFamily="18" charset="0"/>
              <a:cs typeface="Times New Roman" pitchFamily="18" charset="0"/>
            </a:rPr>
            <a:t>Google</a:t>
          </a:r>
          <a:r>
            <a:rPr lang="en-IN" sz="1400" kern="1200" baseline="0" dirty="0">
              <a:latin typeface="Times New Roman" pitchFamily="18" charset="0"/>
              <a:cs typeface="Times New Roman" pitchFamily="18" charset="0"/>
            </a:rPr>
            <a:t> </a:t>
          </a:r>
          <a:r>
            <a:rPr lang="en-IN" sz="1400" kern="1200" baseline="0" dirty="0" err="1">
              <a:latin typeface="Times New Roman" pitchFamily="18" charset="0"/>
              <a:cs typeface="Times New Roman" pitchFamily="18" charset="0"/>
            </a:rPr>
            <a:t>colab</a:t>
          </a:r>
          <a:endParaRPr lang="en-US" sz="1400" kern="1200" dirty="0">
            <a:latin typeface="Times New Roman" pitchFamily="18" charset="0"/>
            <a:cs typeface="Times New Roman" pitchFamily="18" charset="0"/>
          </a:endParaRPr>
        </a:p>
      </dsp:txBody>
      <dsp:txXfrm>
        <a:off x="5368386" y="2568944"/>
        <a:ext cx="1358821" cy="843690"/>
      </dsp:txXfrm>
    </dsp:sp>
    <dsp:sp modelId="{069289DC-9912-4708-B51B-D186BEAE9726}">
      <dsp:nvSpPr>
        <dsp:cNvPr id="0" name=""/>
        <dsp:cNvSpPr/>
      </dsp:nvSpPr>
      <dsp:spPr>
        <a:xfrm>
          <a:off x="8635213" y="1087079"/>
          <a:ext cx="1411317" cy="89618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DB3DD6-BCB0-45B6-B117-3DD4D6E09BB4}">
      <dsp:nvSpPr>
        <dsp:cNvPr id="0" name=""/>
        <dsp:cNvSpPr/>
      </dsp:nvSpPr>
      <dsp:spPr>
        <a:xfrm>
          <a:off x="8792026" y="1236051"/>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Times New Roman" pitchFamily="18" charset="0"/>
              <a:cs typeface="Times New Roman" pitchFamily="18" charset="0"/>
            </a:rPr>
            <a:t>Hardware         Requirements</a:t>
          </a:r>
          <a:endParaRPr lang="en-IN" sz="1400" kern="1200" dirty="0">
            <a:latin typeface="Times New Roman" pitchFamily="18" charset="0"/>
            <a:cs typeface="Times New Roman" pitchFamily="18" charset="0"/>
          </a:endParaRPr>
        </a:p>
      </dsp:txBody>
      <dsp:txXfrm>
        <a:off x="8818274" y="1262299"/>
        <a:ext cx="1358821" cy="843690"/>
      </dsp:txXfrm>
    </dsp:sp>
    <dsp:sp modelId="{47E7E5A4-884A-420E-9060-A2C71B139FFA}">
      <dsp:nvSpPr>
        <dsp:cNvPr id="0" name=""/>
        <dsp:cNvSpPr/>
      </dsp:nvSpPr>
      <dsp:spPr>
        <a:xfrm>
          <a:off x="6910269"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1CB78-206E-4198-A2E8-A46EC57A6DCA}">
      <dsp:nvSpPr>
        <dsp:cNvPr id="0" name=""/>
        <dsp:cNvSpPr/>
      </dsp:nvSpPr>
      <dsp:spPr>
        <a:xfrm>
          <a:off x="7067082"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itchFamily="18" charset="0"/>
              <a:cs typeface="Times New Roman" pitchFamily="18" charset="0"/>
            </a:rPr>
            <a:t>1. Hard Disk – 1 TB</a:t>
          </a:r>
          <a:endParaRPr lang="en-IN" sz="1400" kern="1200" dirty="0">
            <a:latin typeface="Times New Roman" pitchFamily="18" charset="0"/>
            <a:cs typeface="Times New Roman" pitchFamily="18" charset="0"/>
          </a:endParaRPr>
        </a:p>
      </dsp:txBody>
      <dsp:txXfrm>
        <a:off x="7093330" y="2568944"/>
        <a:ext cx="1358821" cy="843690"/>
      </dsp:txXfrm>
    </dsp:sp>
    <dsp:sp modelId="{A7328C04-E786-4088-97DA-B7FE84612E73}">
      <dsp:nvSpPr>
        <dsp:cNvPr id="0" name=""/>
        <dsp:cNvSpPr/>
      </dsp:nvSpPr>
      <dsp:spPr>
        <a:xfrm>
          <a:off x="8635213"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0D285A-14A7-41F2-8C3B-377AD8BAE33D}">
      <dsp:nvSpPr>
        <dsp:cNvPr id="0" name=""/>
        <dsp:cNvSpPr/>
      </dsp:nvSpPr>
      <dsp:spPr>
        <a:xfrm>
          <a:off x="8792026"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itchFamily="18" charset="0"/>
              <a:cs typeface="Times New Roman" pitchFamily="18" charset="0"/>
            </a:rPr>
            <a:t>2. RAM – 4 GB</a:t>
          </a:r>
          <a:endParaRPr lang="en-IN" sz="1400" kern="1200" dirty="0">
            <a:latin typeface="Times New Roman" pitchFamily="18" charset="0"/>
            <a:cs typeface="Times New Roman" pitchFamily="18" charset="0"/>
          </a:endParaRPr>
        </a:p>
      </dsp:txBody>
      <dsp:txXfrm>
        <a:off x="8818274" y="2568944"/>
        <a:ext cx="1358821" cy="843690"/>
      </dsp:txXfrm>
    </dsp:sp>
    <dsp:sp modelId="{FFF836D2-836C-4782-B90B-DD68AA3E8ABC}">
      <dsp:nvSpPr>
        <dsp:cNvPr id="0" name=""/>
        <dsp:cNvSpPr/>
      </dsp:nvSpPr>
      <dsp:spPr>
        <a:xfrm>
          <a:off x="10360157" y="2393724"/>
          <a:ext cx="1411317" cy="8961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DA2E9F-4814-4C03-8D9B-686E6A15C396}">
      <dsp:nvSpPr>
        <dsp:cNvPr id="0" name=""/>
        <dsp:cNvSpPr/>
      </dsp:nvSpPr>
      <dsp:spPr>
        <a:xfrm>
          <a:off x="10516970" y="2542696"/>
          <a:ext cx="1411317" cy="89618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itchFamily="18" charset="0"/>
              <a:cs typeface="Times New Roman" pitchFamily="18" charset="0"/>
            </a:rPr>
            <a:t>3. Processor – i5 7</a:t>
          </a:r>
          <a:r>
            <a:rPr lang="en-US" sz="1400" kern="1200" baseline="30000" dirty="0">
              <a:latin typeface="Times New Roman" pitchFamily="18" charset="0"/>
              <a:cs typeface="Times New Roman" pitchFamily="18" charset="0"/>
            </a:rPr>
            <a:t>th</a:t>
          </a:r>
          <a:r>
            <a:rPr lang="en-US" sz="1400" kern="1200" dirty="0">
              <a:latin typeface="Times New Roman" pitchFamily="18" charset="0"/>
              <a:cs typeface="Times New Roman" pitchFamily="18" charset="0"/>
            </a:rPr>
            <a:t> Gen &amp; above</a:t>
          </a:r>
          <a:endParaRPr lang="en-IN" sz="1400" kern="1200" dirty="0">
            <a:latin typeface="Times New Roman" pitchFamily="18" charset="0"/>
            <a:cs typeface="Times New Roman" pitchFamily="18" charset="0"/>
          </a:endParaRPr>
        </a:p>
      </dsp:txBody>
      <dsp:txXfrm>
        <a:off x="10543218" y="2568944"/>
        <a:ext cx="1358821" cy="84369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4/29/2022</a:t>
            </a:fld>
            <a:endParaRPr lang="en-US"/>
          </a:p>
        </p:txBody>
      </p:sp>
      <p:sp>
        <p:nvSpPr>
          <p:cNvPr id="4" name="Footer Placeholder 3">
            <a:extLst>
              <a:ext uri="{FF2B5EF4-FFF2-40B4-BE49-F238E27FC236}">
                <a16:creationId xmlns:a16="http://schemas.microsoft.com/office/drawing/2014/main" xmlns=""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xmlns=""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xmlns=""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B65080AC-C60D-4695-B305-1501005DDE0E}"/>
              </a:ext>
            </a:extLst>
          </p:cNvPr>
          <p:cNvSpPr>
            <a:spLocks noGrp="1"/>
          </p:cNvSpPr>
          <p:nvPr>
            <p:ph type="dt" sz="half" idx="10"/>
          </p:nvPr>
        </p:nvSpPr>
        <p:spPr/>
        <p:txBody>
          <a:bodyPr/>
          <a:lstStyle/>
          <a:p>
            <a:fld id="{AD5D2152-08A9-004F-BE32-52A9C6BDFCAD}" type="datetimeFigureOut">
              <a:rPr lang="en-US" smtClean="0"/>
              <a:pPr/>
              <a:t>4/29/2022</a:t>
            </a:fld>
            <a:endParaRPr lang="en-US"/>
          </a:p>
        </p:txBody>
      </p:sp>
      <p:sp>
        <p:nvSpPr>
          <p:cNvPr id="4" name="Footer Placeholder 3">
            <a:extLst>
              <a:ext uri="{FF2B5EF4-FFF2-40B4-BE49-F238E27FC236}">
                <a16:creationId xmlns:a16="http://schemas.microsoft.com/office/drawing/2014/main" xmlns=""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D1E2440C-D902-48AF-BF36-C59A959297D9}"/>
              </a:ext>
            </a:extLst>
          </p:cNvPr>
          <p:cNvSpPr>
            <a:spLocks noGrp="1"/>
          </p:cNvSpPr>
          <p:nvPr>
            <p:ph type="dt" sz="half" idx="10"/>
          </p:nvPr>
        </p:nvSpPr>
        <p:spPr/>
        <p:txBody>
          <a:bodyPr/>
          <a:lstStyle/>
          <a:p>
            <a:fld id="{AD5D2152-08A9-004F-BE32-52A9C6BDFCAD}" type="datetimeFigureOut">
              <a:rPr lang="en-US" smtClean="0"/>
              <a:pPr/>
              <a:t>4/29/2022</a:t>
            </a:fld>
            <a:endParaRPr lang="en-US"/>
          </a:p>
        </p:txBody>
      </p:sp>
      <p:sp>
        <p:nvSpPr>
          <p:cNvPr id="4" name="Footer Placeholder 3">
            <a:extLst>
              <a:ext uri="{FF2B5EF4-FFF2-40B4-BE49-F238E27FC236}">
                <a16:creationId xmlns:a16="http://schemas.microsoft.com/office/drawing/2014/main" xmlns=""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xmlns=""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xmlns=""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xmlns=""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xmlns=""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xmlns=""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xmlns="" id="{D1E2440C-D902-48AF-BF36-C59A959297D9}"/>
              </a:ext>
            </a:extLst>
          </p:cNvPr>
          <p:cNvSpPr>
            <a:spLocks noGrp="1"/>
          </p:cNvSpPr>
          <p:nvPr>
            <p:ph type="dt" sz="half" idx="10"/>
          </p:nvPr>
        </p:nvSpPr>
        <p:spPr/>
        <p:txBody>
          <a:bodyPr/>
          <a:lstStyle/>
          <a:p>
            <a:fld id="{AD5D2152-08A9-004F-BE32-52A9C6BDFCAD}" type="datetimeFigureOut">
              <a:rPr lang="en-US" smtClean="0"/>
              <a:pPr/>
              <a:t>4/29/2022</a:t>
            </a:fld>
            <a:endParaRPr lang="en-US"/>
          </a:p>
        </p:txBody>
      </p:sp>
      <p:sp>
        <p:nvSpPr>
          <p:cNvPr id="4" name="Footer Placeholder 3">
            <a:extLst>
              <a:ext uri="{FF2B5EF4-FFF2-40B4-BE49-F238E27FC236}">
                <a16:creationId xmlns:a16="http://schemas.microsoft.com/office/drawing/2014/main" xmlns=""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4/29/2022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irjet.net/archives/V8/i4/IRJET-V8I4577.pdf" TargetMode="External"/><Relationship Id="rId7" Type="http://schemas.openxmlformats.org/officeDocument/2006/relationships/hyperlink" Target="https://docs.google.com/document/u/1/d/e/2PACX-1vTaHuO1OausEJli70VwXYJQzkVJPbm3mRLqZTUN1Ks-aepcGinko8hcmVCAfXEn1g/pub" TargetMode="External"/><Relationship Id="rId2" Type="http://schemas.openxmlformats.org/officeDocument/2006/relationships/hyperlink" Target="https://colab.research.google.com/drive/1ae8JknF0SwfwrpgY9vHGRPn-e4gsp-GF?usp=sharing"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336800562_Credit_Card_Fraud_Detection_using_Machine_Learning_and_Data_Science" TargetMode="External"/><Relationship Id="rId5" Type="http://schemas.openxmlformats.org/officeDocument/2006/relationships/hyperlink" Target="https://www.researchgate.net/publication/337508754_Extreme_Gradient_Boosting_Machine_Learning_Algorithm_For_Safe_Auto_Insurance_Operations" TargetMode="External"/><Relationship Id="rId4" Type="http://schemas.openxmlformats.org/officeDocument/2006/relationships/hyperlink" Target="https://www.ijitee.org/wpcontent/uploads/papers/v8i6s4/F11180486S419.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6948"/>
            <a:ext cx="10972800" cy="1143000"/>
          </a:xfrm>
        </p:spPr>
        <p:txBody>
          <a:bodyPr/>
          <a:lstStyle/>
          <a:p>
            <a:r>
              <a:rPr lang="en-US" b="1" dirty="0" smtClean="0">
                <a:latin typeface="Times New Roman" pitchFamily="18" charset="0"/>
                <a:cs typeface="Times New Roman" pitchFamily="18" charset="0"/>
              </a:rPr>
              <a:t>Methodology(3)</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33379"/>
            <a:ext cx="10972800" cy="4745186"/>
          </a:xfrm>
        </p:spPr>
        <p:txBody>
          <a:bodyPr>
            <a:normAutofit/>
          </a:bodyPr>
          <a:lstStyle/>
          <a:p>
            <a:r>
              <a:rPr lang="en-US" sz="3000" dirty="0">
                <a:latin typeface="Times New Roman" pitchFamily="18" charset="0"/>
                <a:cs typeface="Times New Roman" pitchFamily="18" charset="0"/>
              </a:rPr>
              <a:t>Algorithm used:</a:t>
            </a:r>
          </a:p>
          <a:p>
            <a:pPr marL="514350" indent="-514350">
              <a:buAutoNum type="arabicPeriod"/>
            </a:pPr>
            <a:r>
              <a:rPr lang="en-US" sz="3000" dirty="0" smtClean="0">
                <a:latin typeface="Times New Roman" pitchFamily="18" charset="0"/>
                <a:cs typeface="Times New Roman" pitchFamily="18" charset="0"/>
              </a:rPr>
              <a:t>Logistic </a:t>
            </a:r>
            <a:r>
              <a:rPr lang="en-US" sz="3000" dirty="0">
                <a:latin typeface="Times New Roman" pitchFamily="18" charset="0"/>
                <a:cs typeface="Times New Roman" pitchFamily="18" charset="0"/>
              </a:rPr>
              <a:t>Regression</a:t>
            </a:r>
            <a:r>
              <a:rPr lang="en-US"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Logistic Regression is a supervised learning technique that is used when the decision is categorical. It means that the result will be either ‘fraud’ or ‘non-fraud’ if a transaction occurs.</a:t>
            </a:r>
            <a:endParaRPr lang="en-US" sz="2000" dirty="0">
              <a:latin typeface="Times New Roman" pitchFamily="18" charset="0"/>
              <a:cs typeface="Times New Roman" pitchFamily="18" charset="0"/>
            </a:endParaRPr>
          </a:p>
          <a:p>
            <a:pPr marL="514350" indent="-514350">
              <a:buAutoNum type="arabicPeriod"/>
            </a:pPr>
            <a:r>
              <a:rPr lang="en-US" sz="3000" dirty="0">
                <a:latin typeface="Times New Roman" pitchFamily="18" charset="0"/>
                <a:cs typeface="Times New Roman" pitchFamily="18" charset="0"/>
              </a:rPr>
              <a:t>Decision tree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Are used where there is a need for the classification of unusual activities in a transaction from an authorized user. These algorithms consist of constraints that are trained on the dataset for classifying fraud transactions.</a:t>
            </a:r>
          </a:p>
          <a:p>
            <a:pPr marL="514350" indent="-514350">
              <a:buAutoNum type="arabicPeriod"/>
            </a:pPr>
            <a:r>
              <a:rPr lang="en-US" sz="3000" dirty="0" smtClean="0">
                <a:latin typeface="Times New Roman" pitchFamily="18" charset="0"/>
                <a:cs typeface="Times New Roman" pitchFamily="18" charset="0"/>
              </a:rPr>
              <a:t>LGBM : </a:t>
            </a:r>
            <a:r>
              <a:rPr lang="en-US" sz="2000" dirty="0" smtClean="0">
                <a:latin typeface="Times New Roman" pitchFamily="18" charset="0"/>
                <a:cs typeface="Times New Roman" pitchFamily="18" charset="0"/>
              </a:rPr>
              <a:t>Light Gradient Boosting Machine is a fast distributed, high performance gradient boosting framework based on decision tree algorithm.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972800" cy="1143000"/>
          </a:xfrm>
        </p:spPr>
        <p:txBody>
          <a:bodyPr>
            <a:normAutofit/>
          </a:bodyPr>
          <a:lstStyle/>
          <a:p>
            <a:r>
              <a:rPr lang="en-US" b="1" dirty="0" smtClean="0"/>
              <a:t>INPUT DATA</a:t>
            </a:r>
            <a:endParaRPr lang="en-US" dirty="0"/>
          </a:p>
        </p:txBody>
      </p:sp>
      <p:sp>
        <p:nvSpPr>
          <p:cNvPr id="3" name="Content Placeholder 2"/>
          <p:cNvSpPr>
            <a:spLocks noGrp="1"/>
          </p:cNvSpPr>
          <p:nvPr>
            <p:ph idx="1"/>
          </p:nvPr>
        </p:nvSpPr>
        <p:spPr>
          <a:xfrm>
            <a:off x="267285" y="1143001"/>
            <a:ext cx="11746523" cy="5135564"/>
          </a:xfrm>
        </p:spPr>
        <p:txBody>
          <a:bodyPr>
            <a:normAutofit/>
          </a:bodyPr>
          <a:lstStyle/>
          <a:p>
            <a:pPr>
              <a:buNone/>
            </a:pPr>
            <a:r>
              <a:rPr lang="en-US" sz="2000" dirty="0" smtClean="0">
                <a:latin typeface="Times New Roman" pitchFamily="18" charset="0"/>
                <a:cs typeface="Times New Roman" pitchFamily="18" charset="0"/>
              </a:rPr>
              <a:t>The data is broken in two datasets i</a:t>
            </a:r>
            <a:r>
              <a:rPr lang="en-US" sz="2000" b="1" dirty="0" smtClean="0">
                <a:latin typeface="Times New Roman" pitchFamily="18" charset="0"/>
                <a:cs typeface="Times New Roman" pitchFamily="18" charset="0"/>
              </a:rPr>
              <a:t>dentity </a:t>
            </a:r>
            <a:r>
              <a:rPr lang="en-US" sz="2000" dirty="0" smtClean="0">
                <a:latin typeface="Times New Roman" pitchFamily="18" charset="0"/>
                <a:cs typeface="Times New Roman" pitchFamily="18" charset="0"/>
              </a:rPr>
              <a:t>and </a:t>
            </a:r>
            <a:r>
              <a:rPr lang="en-US" sz="2000" b="1" dirty="0" smtClean="0">
                <a:latin typeface="Times New Roman" pitchFamily="18" charset="0"/>
                <a:cs typeface="Times New Roman" pitchFamily="18" charset="0"/>
              </a:rPr>
              <a:t>transaction</a:t>
            </a:r>
            <a:r>
              <a:rPr lang="en-US" sz="2000" dirty="0" smtClean="0">
                <a:latin typeface="Times New Roman" pitchFamily="18" charset="0"/>
                <a:cs typeface="Times New Roman" pitchFamily="18" charset="0"/>
              </a:rPr>
              <a:t> which are joined by </a:t>
            </a:r>
            <a:r>
              <a:rPr lang="en-US" sz="2000" b="1" dirty="0" err="1" smtClean="0">
                <a:latin typeface="Times New Roman" pitchFamily="18" charset="0"/>
                <a:cs typeface="Times New Roman" pitchFamily="18" charset="0"/>
              </a:rPr>
              <a:t>TransactionID</a:t>
            </a:r>
            <a:r>
              <a:rPr lang="en-US" sz="2000" b="1" dirty="0" smtClean="0">
                <a:latin typeface="Times New Roman" pitchFamily="18" charset="0"/>
                <a:cs typeface="Times New Roman" pitchFamily="18" charset="0"/>
              </a:rPr>
              <a:t>.</a:t>
            </a:r>
          </a:p>
          <a:p>
            <a:pPr>
              <a:buNone/>
            </a:pPr>
            <a:r>
              <a:rPr lang="en-US" sz="2000" b="1" dirty="0" smtClean="0">
                <a:latin typeface="Times New Roman" pitchFamily="18" charset="0"/>
                <a:cs typeface="Times New Roman" pitchFamily="18" charset="0"/>
              </a:rPr>
              <a:t>1. </a:t>
            </a:r>
            <a:r>
              <a:rPr lang="en-US" sz="2000" b="1" u="sng" dirty="0" smtClean="0">
                <a:latin typeface="Times New Roman" pitchFamily="18" charset="0"/>
                <a:cs typeface="Times New Roman" pitchFamily="18" charset="0"/>
              </a:rPr>
              <a:t>Identity Table</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(Information about cards and client details)</a:t>
            </a:r>
          </a:p>
          <a:p>
            <a:pPr>
              <a:buNone/>
            </a:pPr>
            <a:r>
              <a:rPr lang="en-US" sz="2000" dirty="0" smtClean="0">
                <a:latin typeface="Times New Roman" pitchFamily="18" charset="0"/>
                <a:cs typeface="Times New Roman" pitchFamily="18" charset="0"/>
              </a:rPr>
              <a:t>The Identity Table has 144233 rows and 41 columns.</a:t>
            </a:r>
          </a:p>
          <a:p>
            <a:pPr>
              <a:buNone/>
            </a:pPr>
            <a:r>
              <a:rPr lang="en-US" sz="2000" dirty="0" smtClean="0">
                <a:latin typeface="Times New Roman" pitchFamily="18" charset="0"/>
                <a:cs typeface="Times New Roman" pitchFamily="18" charset="0"/>
              </a:rPr>
              <a:t>Variables in this table are identity information – network connection information (IP, ISP, Proxy, etc.) and digital signature (UA/browser/so/version, etc.) associated with transactions.</a:t>
            </a:r>
          </a:p>
          <a:p>
            <a:pPr>
              <a:buNone/>
            </a:pPr>
            <a:r>
              <a:rPr lang="en-US" sz="2000" dirty="0" smtClean="0">
                <a:latin typeface="Times New Roman" pitchFamily="18" charset="0"/>
                <a:cs typeface="Times New Roman" pitchFamily="18" charset="0"/>
              </a:rPr>
              <a:t>Features:</a:t>
            </a:r>
          </a:p>
          <a:p>
            <a:pPr>
              <a:buNone/>
            </a:pPr>
            <a:r>
              <a:rPr lang="en-US" sz="2000" dirty="0" err="1" smtClean="0">
                <a:latin typeface="Times New Roman" pitchFamily="18" charset="0"/>
                <a:cs typeface="Times New Roman" pitchFamily="18" charset="0"/>
              </a:rPr>
              <a:t>DeviceType</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DeviceInfo</a:t>
            </a:r>
            <a:r>
              <a:rPr lang="en-US" sz="2000" dirty="0" smtClean="0">
                <a:latin typeface="Times New Roman" pitchFamily="18" charset="0"/>
                <a:cs typeface="Times New Roman" pitchFamily="18" charset="0"/>
              </a:rPr>
              <a:t> , Id12-id38 ,</a:t>
            </a:r>
            <a:r>
              <a:rPr lang="en-US" sz="2000" dirty="0" err="1" smtClean="0">
                <a:latin typeface="Times New Roman" pitchFamily="18" charset="0"/>
                <a:cs typeface="Times New Roman" pitchFamily="18" charset="0"/>
              </a:rPr>
              <a:t>TransactionID</a:t>
            </a:r>
            <a:r>
              <a:rPr lang="en-US" sz="2000" dirty="0" smtClean="0">
                <a:latin typeface="Times New Roman" pitchFamily="18" charset="0"/>
                <a:cs typeface="Times New Roman" pitchFamily="18" charset="0"/>
              </a:rPr>
              <a:t> etc.</a:t>
            </a:r>
          </a:p>
          <a:p>
            <a:pPr>
              <a:buNone/>
            </a:pPr>
            <a:r>
              <a:rPr lang="en-US" sz="2000" b="1" dirty="0" smtClean="0">
                <a:latin typeface="Times New Roman" pitchFamily="18" charset="0"/>
                <a:cs typeface="Times New Roman" pitchFamily="18" charset="0"/>
              </a:rPr>
              <a:t>2. </a:t>
            </a:r>
            <a:r>
              <a:rPr lang="en-US" sz="2000" b="1" u="sng" dirty="0" smtClean="0">
                <a:latin typeface="Times New Roman" pitchFamily="18" charset="0"/>
                <a:cs typeface="Times New Roman" pitchFamily="18" charset="0"/>
              </a:rPr>
              <a:t>Transaction Table</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Information about the transaction of the clients</a:t>
            </a:r>
            <a:r>
              <a:rPr lang="en-US" sz="2000" b="1"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It contains money transfer and also other gifting goods and services, like you booked a ticket for others, etc.</a:t>
            </a:r>
          </a:p>
          <a:p>
            <a:pPr>
              <a:buNone/>
            </a:pPr>
            <a:r>
              <a:rPr lang="en-US" sz="2000" dirty="0" smtClean="0">
                <a:latin typeface="Times New Roman" pitchFamily="18" charset="0"/>
                <a:cs typeface="Times New Roman" pitchFamily="18" charset="0"/>
              </a:rPr>
              <a:t>Transaction table has 590540 rows and 394 columns.</a:t>
            </a:r>
          </a:p>
          <a:p>
            <a:pPr>
              <a:buNone/>
            </a:pPr>
            <a:r>
              <a:rPr lang="en-US" sz="2000" dirty="0" smtClean="0">
                <a:latin typeface="Times New Roman" pitchFamily="18" charset="0"/>
                <a:cs typeface="Times New Roman" pitchFamily="18" charset="0"/>
              </a:rPr>
              <a:t>Features:</a:t>
            </a:r>
          </a:p>
          <a:p>
            <a:pPr>
              <a:buNone/>
            </a:pPr>
            <a:r>
              <a:rPr lang="en-US" sz="2000" dirty="0" err="1" smtClean="0">
                <a:latin typeface="Times New Roman" pitchFamily="18" charset="0"/>
                <a:cs typeface="Times New Roman" pitchFamily="18" charset="0"/>
              </a:rPr>
              <a:t>ProductCD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isFraud</a:t>
            </a:r>
            <a:r>
              <a:rPr lang="en-US" sz="2000" dirty="0" smtClean="0">
                <a:latin typeface="Times New Roman" pitchFamily="18" charset="0"/>
                <a:cs typeface="Times New Roman" pitchFamily="18" charset="0"/>
              </a:rPr>
              <a:t> ,Card1 – card6 ,</a:t>
            </a:r>
            <a:r>
              <a:rPr lang="en-US" sz="2000" dirty="0" err="1" smtClean="0">
                <a:latin typeface="Times New Roman" pitchFamily="18" charset="0"/>
                <a:cs typeface="Times New Roman" pitchFamily="18" charset="0"/>
              </a:rPr>
              <a:t>TransactionID</a:t>
            </a:r>
            <a:r>
              <a:rPr lang="en-US" sz="2000" dirty="0" smtClean="0">
                <a:latin typeface="Times New Roman" pitchFamily="18" charset="0"/>
                <a:cs typeface="Times New Roman" pitchFamily="18" charset="0"/>
              </a:rPr>
              <a:t>, addr1,addr2, </a:t>
            </a:r>
            <a:r>
              <a:rPr lang="en-US" sz="2000" dirty="0" err="1" smtClean="0">
                <a:latin typeface="Times New Roman" pitchFamily="18" charset="0"/>
                <a:cs typeface="Times New Roman" pitchFamily="18" charset="0"/>
              </a:rPr>
              <a:t>P_emaildomain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R_emaildomain</a:t>
            </a: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We have to merge the identity and transaction data points for our training data.</a:t>
            </a:r>
          </a:p>
          <a:p>
            <a:pPr>
              <a:buNone/>
            </a:pP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972800" cy="1143000"/>
          </a:xfrm>
        </p:spPr>
        <p:txBody>
          <a:bodyPr/>
          <a:lstStyle/>
          <a:p>
            <a:r>
              <a:rPr lang="en-US" b="1" dirty="0" smtClean="0">
                <a:latin typeface="Times New Roman" pitchFamily="18" charset="0"/>
                <a:cs typeface="Times New Roman" pitchFamily="18" charset="0"/>
              </a:rPr>
              <a:t>Implementation(1)</a:t>
            </a:r>
            <a:endParaRPr lang="en-US"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0" y="1143000"/>
          <a:ext cx="121920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8812"/>
            <a:ext cx="5596597" cy="1143000"/>
          </a:xfrm>
        </p:spPr>
        <p:txBody>
          <a:bodyPr>
            <a:normAutofit/>
          </a:bodyPr>
          <a:lstStyle/>
          <a:p>
            <a:r>
              <a:rPr lang="en-US" sz="2000" dirty="0" smtClean="0"/>
              <a:t>Checking the count of transactions that are fraudulent and non-fraudulent</a:t>
            </a:r>
            <a:endParaRPr lang="en-US" sz="2000" dirty="0"/>
          </a:p>
        </p:txBody>
      </p:sp>
      <p:pic>
        <p:nvPicPr>
          <p:cNvPr id="1026" name="Picture 2"/>
          <p:cNvPicPr>
            <a:picLocks noGrp="1" noChangeAspect="1" noChangeArrowheads="1"/>
          </p:cNvPicPr>
          <p:nvPr>
            <p:ph idx="1"/>
          </p:nvPr>
        </p:nvPicPr>
        <p:blipFill>
          <a:blip r:embed="rId2"/>
          <a:srcRect l="5409" t="47034" r="63044" b="19368"/>
          <a:stretch>
            <a:fillRect/>
          </a:stretch>
        </p:blipFill>
        <p:spPr bwMode="auto">
          <a:xfrm>
            <a:off x="0" y="1505243"/>
            <a:ext cx="5596597" cy="53527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8445" t="39087" r="50469" b="21490"/>
          <a:stretch>
            <a:fillRect/>
          </a:stretch>
        </p:blipFill>
        <p:spPr bwMode="auto">
          <a:xfrm>
            <a:off x="5936567" y="1311812"/>
            <a:ext cx="6255434" cy="5546187"/>
          </a:xfrm>
          <a:prstGeom prst="rect">
            <a:avLst/>
          </a:prstGeom>
          <a:noFill/>
          <a:ln w="9525">
            <a:noFill/>
            <a:miter lim="800000"/>
            <a:headEnd/>
            <a:tailEnd/>
          </a:ln>
          <a:effectLst/>
        </p:spPr>
      </p:pic>
      <p:sp>
        <p:nvSpPr>
          <p:cNvPr id="7" name="TextBox 6"/>
          <p:cNvSpPr txBox="1"/>
          <p:nvPr/>
        </p:nvSpPr>
        <p:spPr>
          <a:xfrm>
            <a:off x="6260125" y="589056"/>
            <a:ext cx="5725550" cy="369332"/>
          </a:xfrm>
          <a:prstGeom prst="rect">
            <a:avLst/>
          </a:prstGeom>
          <a:noFill/>
        </p:spPr>
        <p:txBody>
          <a:bodyPr wrap="square" rtlCol="0">
            <a:spAutoFit/>
          </a:bodyPr>
          <a:lstStyle/>
          <a:p>
            <a:pPr algn="ctr"/>
            <a:r>
              <a:rPr lang="en-US" sz="1800" dirty="0" smtClean="0"/>
              <a:t>Check the percentage of fraud by product.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8812"/>
            <a:ext cx="5596597" cy="1143000"/>
          </a:xfrm>
        </p:spPr>
        <p:txBody>
          <a:bodyPr>
            <a:normAutofit/>
          </a:bodyPr>
          <a:lstStyle/>
          <a:p>
            <a:r>
              <a:rPr lang="en-US" sz="2000" dirty="0" smtClean="0"/>
              <a:t>Check the percentage of fraud by card of company.</a:t>
            </a:r>
            <a:endParaRPr lang="en-US" sz="2000" dirty="0"/>
          </a:p>
        </p:txBody>
      </p:sp>
      <p:sp>
        <p:nvSpPr>
          <p:cNvPr id="7" name="TextBox 6"/>
          <p:cNvSpPr txBox="1"/>
          <p:nvPr/>
        </p:nvSpPr>
        <p:spPr>
          <a:xfrm>
            <a:off x="6260125" y="589056"/>
            <a:ext cx="5725550" cy="369332"/>
          </a:xfrm>
          <a:prstGeom prst="rect">
            <a:avLst/>
          </a:prstGeom>
          <a:noFill/>
        </p:spPr>
        <p:txBody>
          <a:bodyPr wrap="square" rtlCol="0">
            <a:spAutoFit/>
          </a:bodyPr>
          <a:lstStyle/>
          <a:p>
            <a:pPr algn="ctr"/>
            <a:r>
              <a:rPr lang="en-US" sz="1800" dirty="0" smtClean="0"/>
              <a:t>Check the percentage of fraud by type of card.</a:t>
            </a:r>
            <a:endParaRPr lang="en-US" dirty="0"/>
          </a:p>
        </p:txBody>
      </p:sp>
      <p:pic>
        <p:nvPicPr>
          <p:cNvPr id="2050" name="Picture 2"/>
          <p:cNvPicPr>
            <a:picLocks noGrp="1" noChangeAspect="1" noChangeArrowheads="1"/>
          </p:cNvPicPr>
          <p:nvPr>
            <p:ph idx="1"/>
          </p:nvPr>
        </p:nvPicPr>
        <p:blipFill>
          <a:blip r:embed="rId2"/>
          <a:srcRect l="6632" t="40536" r="49855" b="11597"/>
          <a:stretch>
            <a:fillRect/>
          </a:stretch>
        </p:blipFill>
        <p:spPr bwMode="auto">
          <a:xfrm>
            <a:off x="0" y="1505241"/>
            <a:ext cx="6232358" cy="535275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7581" t="34452" r="50252" b="25060"/>
          <a:stretch>
            <a:fillRect/>
          </a:stretch>
        </p:blipFill>
        <p:spPr bwMode="auto">
          <a:xfrm>
            <a:off x="6232358" y="1512276"/>
            <a:ext cx="5753317" cy="514174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39" y="168812"/>
            <a:ext cx="5596597" cy="1143000"/>
          </a:xfrm>
        </p:spPr>
        <p:txBody>
          <a:bodyPr>
            <a:normAutofit/>
          </a:bodyPr>
          <a:lstStyle/>
          <a:p>
            <a:r>
              <a:rPr lang="en-US" sz="2400" dirty="0" smtClean="0"/>
              <a:t>Check the percentage of fraud by type of device.</a:t>
            </a:r>
            <a:endParaRPr lang="en-US" sz="2400" dirty="0"/>
          </a:p>
        </p:txBody>
      </p:sp>
      <p:sp>
        <p:nvSpPr>
          <p:cNvPr id="6" name="Content Placeholder 5"/>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l="9082" t="47308" r="29289" b="21730"/>
          <a:stretch>
            <a:fillRect/>
          </a:stretch>
        </p:blipFill>
        <p:spPr bwMode="auto">
          <a:xfrm>
            <a:off x="323557" y="1752602"/>
            <a:ext cx="11662117" cy="481701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4330505" cy="1143000"/>
          </a:xfrm>
        </p:spPr>
        <p:txBody>
          <a:bodyPr>
            <a:normAutofit/>
          </a:bodyPr>
          <a:lstStyle/>
          <a:p>
            <a:r>
              <a:rPr lang="en-US" sz="2000" dirty="0" smtClean="0"/>
              <a:t>Checking the count of insurance claims that are fraudulent and non-fraudulent</a:t>
            </a:r>
            <a:endParaRPr lang="en-US" sz="2000" dirty="0"/>
          </a:p>
        </p:txBody>
      </p:sp>
      <p:pic>
        <p:nvPicPr>
          <p:cNvPr id="4098" name="Picture 2"/>
          <p:cNvPicPr>
            <a:picLocks noGrp="1" noChangeAspect="1" noChangeArrowheads="1"/>
          </p:cNvPicPr>
          <p:nvPr>
            <p:ph idx="1"/>
          </p:nvPr>
        </p:nvPicPr>
        <p:blipFill>
          <a:blip r:embed="rId2"/>
          <a:srcRect l="7157" t="28725" r="50029" b="15949"/>
          <a:stretch>
            <a:fillRect/>
          </a:stretch>
        </p:blipFill>
        <p:spPr bwMode="auto">
          <a:xfrm>
            <a:off x="0" y="1570038"/>
            <a:ext cx="6260123" cy="528796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9004" t="27356" r="53064" b="18029"/>
          <a:stretch>
            <a:fillRect/>
          </a:stretch>
        </p:blipFill>
        <p:spPr bwMode="auto">
          <a:xfrm>
            <a:off x="6260123" y="1570039"/>
            <a:ext cx="5931877" cy="5287960"/>
          </a:xfrm>
          <a:prstGeom prst="rect">
            <a:avLst/>
          </a:prstGeom>
          <a:noFill/>
          <a:ln w="9525">
            <a:noFill/>
            <a:miter lim="800000"/>
            <a:headEnd/>
            <a:tailEnd/>
          </a:ln>
          <a:effectLst/>
        </p:spPr>
      </p:pic>
      <p:sp>
        <p:nvSpPr>
          <p:cNvPr id="6" name="Title 1"/>
          <p:cNvSpPr txBox="1">
            <a:spLocks/>
          </p:cNvSpPr>
          <p:nvPr/>
        </p:nvSpPr>
        <p:spPr>
          <a:xfrm>
            <a:off x="7104184" y="427038"/>
            <a:ext cx="4330505" cy="1143000"/>
          </a:xfrm>
          <a:prstGeom prst="rect">
            <a:avLst/>
          </a:prstGeom>
        </p:spPr>
        <p:txBody>
          <a:bodyPr vert="horz" lIns="91438" tIns="45719" rIns="91438" bIns="45719" rtlCol="0" anchor="ctr">
            <a:normAutofit/>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mj-lt"/>
                <a:ea typeface="+mj-ea"/>
                <a:cs typeface="+mj-cs"/>
              </a:rPr>
              <a:t>Checking the count of insurance claims on the basis of incident state.</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466427" y="422030"/>
            <a:ext cx="4330505" cy="720969"/>
          </a:xfrm>
          <a:prstGeom prst="rect">
            <a:avLst/>
          </a:prstGeom>
        </p:spPr>
        <p:txBody>
          <a:bodyPr vert="horz" lIns="91438" tIns="45719" rIns="91438" bIns="45719" rtlCol="0" anchor="ctr">
            <a:normAutofit/>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mj-lt"/>
                <a:ea typeface="+mj-ea"/>
                <a:cs typeface="+mj-cs"/>
              </a:rPr>
              <a:t>Checking the count of insurance claims on the basis of incident</a:t>
            </a:r>
            <a:r>
              <a:rPr kumimoji="0" lang="en-US" sz="2000" b="0" i="0" u="none" strike="noStrike" kern="1200" cap="none" spc="0" normalizeH="0" noProof="0" dirty="0" smtClean="0">
                <a:ln>
                  <a:noFill/>
                </a:ln>
                <a:solidFill>
                  <a:schemeClr val="tx1"/>
                </a:solidFill>
                <a:effectLst/>
                <a:uLnTx/>
                <a:uFillTx/>
                <a:latin typeface="+mj-lt"/>
                <a:ea typeface="+mj-ea"/>
                <a:cs typeface="+mj-cs"/>
              </a:rPr>
              <a:t> type</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pic>
        <p:nvPicPr>
          <p:cNvPr id="5123" name="Picture 3"/>
          <p:cNvPicPr>
            <a:picLocks noChangeAspect="1" noChangeArrowheads="1"/>
          </p:cNvPicPr>
          <p:nvPr/>
        </p:nvPicPr>
        <p:blipFill>
          <a:blip r:embed="rId2"/>
          <a:srcRect l="7905" t="29471" r="51225" b="9375"/>
          <a:stretch>
            <a:fillRect/>
          </a:stretch>
        </p:blipFill>
        <p:spPr bwMode="auto">
          <a:xfrm>
            <a:off x="6555546" y="1143000"/>
            <a:ext cx="5636454" cy="5715000"/>
          </a:xfrm>
          <a:prstGeom prst="rect">
            <a:avLst/>
          </a:prstGeom>
          <a:noFill/>
          <a:ln w="9525">
            <a:noFill/>
            <a:miter lim="800000"/>
            <a:headEnd/>
            <a:tailEnd/>
          </a:ln>
          <a:effectLst/>
        </p:spPr>
      </p:pic>
      <p:sp>
        <p:nvSpPr>
          <p:cNvPr id="10" name="Title 1"/>
          <p:cNvSpPr txBox="1">
            <a:spLocks/>
          </p:cNvSpPr>
          <p:nvPr/>
        </p:nvSpPr>
        <p:spPr>
          <a:xfrm>
            <a:off x="1123070" y="152400"/>
            <a:ext cx="4330505" cy="1143000"/>
          </a:xfrm>
          <a:prstGeom prst="rect">
            <a:avLst/>
          </a:prstGeom>
        </p:spPr>
        <p:txBody>
          <a:bodyPr vert="horz" lIns="91438" tIns="45719" rIns="91438" bIns="45719" rtlCol="0" anchor="ctr">
            <a:normAutofit/>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mj-lt"/>
                <a:ea typeface="+mj-ea"/>
                <a:cs typeface="+mj-cs"/>
              </a:rPr>
              <a:t>Checking the count of insurance claims on the basis of insured sex.</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pic>
        <p:nvPicPr>
          <p:cNvPr id="5124" name="Picture 4"/>
          <p:cNvPicPr>
            <a:picLocks noChangeAspect="1" noChangeArrowheads="1"/>
          </p:cNvPicPr>
          <p:nvPr/>
        </p:nvPicPr>
        <p:blipFill>
          <a:blip r:embed="rId3"/>
          <a:srcRect l="7244" t="24423" r="58085" b="12885"/>
          <a:stretch>
            <a:fillRect/>
          </a:stretch>
        </p:blipFill>
        <p:spPr bwMode="auto">
          <a:xfrm>
            <a:off x="0" y="1142999"/>
            <a:ext cx="6330462" cy="5715001"/>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7460" t="25385" r="29830" b="11346"/>
          <a:stretch>
            <a:fillRect/>
          </a:stretch>
        </p:blipFill>
        <p:spPr bwMode="auto">
          <a:xfrm>
            <a:off x="0" y="1142999"/>
            <a:ext cx="11971605" cy="5715001"/>
          </a:xfrm>
          <a:prstGeom prst="rect">
            <a:avLst/>
          </a:prstGeom>
          <a:noFill/>
          <a:ln w="9525">
            <a:noFill/>
            <a:miter lim="800000"/>
            <a:headEnd/>
            <a:tailEnd/>
          </a:ln>
          <a:effectLst/>
        </p:spPr>
      </p:pic>
      <p:sp>
        <p:nvSpPr>
          <p:cNvPr id="10" name="Title 1"/>
          <p:cNvSpPr txBox="1">
            <a:spLocks/>
          </p:cNvSpPr>
          <p:nvPr/>
        </p:nvSpPr>
        <p:spPr>
          <a:xfrm>
            <a:off x="4035082" y="0"/>
            <a:ext cx="4330505" cy="1143000"/>
          </a:xfrm>
          <a:prstGeom prst="rect">
            <a:avLst/>
          </a:prstGeom>
        </p:spPr>
        <p:txBody>
          <a:bodyPr vert="horz" lIns="91438" tIns="45719" rIns="91438" bIns="45719" rtlCol="0" anchor="ctr">
            <a:normAutofit/>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mj-lt"/>
                <a:ea typeface="+mj-ea"/>
                <a:cs typeface="+mj-cs"/>
              </a:rPr>
              <a:t>Checking the count of insurance claims on the basis of incident date.</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5084"/>
            <a:ext cx="10972800" cy="956602"/>
          </a:xfrm>
        </p:spPr>
        <p:txBody>
          <a:bodyPr/>
          <a:lstStyle/>
          <a:p>
            <a:r>
              <a:rPr lang="en-US" dirty="0" smtClean="0"/>
              <a:t>Probability Results</a:t>
            </a:r>
            <a:endParaRPr lang="en-US" dirty="0"/>
          </a:p>
        </p:txBody>
      </p:sp>
      <p:sp>
        <p:nvSpPr>
          <p:cNvPr id="3" name="Content Placeholder 2"/>
          <p:cNvSpPr>
            <a:spLocks noGrp="1"/>
          </p:cNvSpPr>
          <p:nvPr>
            <p:ph idx="1"/>
          </p:nvPr>
        </p:nvSpPr>
        <p:spPr>
          <a:xfrm>
            <a:off x="365760" y="1505243"/>
            <a:ext cx="11369040" cy="5008098"/>
          </a:xfrm>
        </p:spPr>
        <p:txBody>
          <a:bodyPr>
            <a:normAutofit fontScale="70000" lnSpcReduction="20000"/>
          </a:bodyPr>
          <a:lstStyle/>
          <a:p>
            <a:r>
              <a:rPr lang="en-US" b="1" dirty="0" smtClean="0">
                <a:latin typeface="Times New Roman" pitchFamily="18" charset="0"/>
                <a:cs typeface="Times New Roman" pitchFamily="18" charset="0"/>
              </a:rPr>
              <a:t>Logistic Regression </a:t>
            </a:r>
            <a:r>
              <a:rPr lang="en-US" dirty="0" smtClean="0">
                <a:latin typeface="Times New Roman" pitchFamily="18" charset="0"/>
                <a:cs typeface="Times New Roman" pitchFamily="18" charset="0"/>
              </a:rPr>
              <a:t>: After applying logistic regression we only got 0.51 </a:t>
            </a:r>
            <a:r>
              <a:rPr lang="en-US" dirty="0" err="1" smtClean="0">
                <a:latin typeface="Times New Roman" pitchFamily="18" charset="0"/>
                <a:cs typeface="Times New Roman" pitchFamily="18" charset="0"/>
              </a:rPr>
              <a:t>auc_score</a:t>
            </a:r>
            <a:r>
              <a:rPr lang="en-US" dirty="0" smtClean="0">
                <a:latin typeface="Times New Roman" pitchFamily="18" charset="0"/>
                <a:cs typeface="Times New Roman" pitchFamily="18" charset="0"/>
              </a:rPr>
              <a:t> which is very less. Our main motive was to predict most of the fraud cases as fraud.</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Decision tree </a:t>
            </a:r>
            <a:r>
              <a:rPr lang="en-US" dirty="0" smtClean="0">
                <a:latin typeface="Times New Roman" pitchFamily="18" charset="0"/>
                <a:cs typeface="Times New Roman" pitchFamily="18" charset="0"/>
              </a:rPr>
              <a:t>: We applied a decision tree classifier on our model and got </a:t>
            </a:r>
            <a:r>
              <a:rPr lang="en-US" dirty="0" err="1" smtClean="0">
                <a:latin typeface="Times New Roman" pitchFamily="18" charset="0"/>
                <a:cs typeface="Times New Roman" pitchFamily="18" charset="0"/>
              </a:rPr>
              <a:t>auc_score</a:t>
            </a:r>
            <a:r>
              <a:rPr lang="en-US" dirty="0" smtClean="0">
                <a:latin typeface="Times New Roman" pitchFamily="18" charset="0"/>
                <a:cs typeface="Times New Roman" pitchFamily="18" charset="0"/>
              </a:rPr>
              <a:t> of 0.78 which is much better then we got in logistic regression. Decision tree performed much better than logistic regression.</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LGBM</a:t>
            </a:r>
            <a:r>
              <a:rPr lang="en-US" dirty="0" smtClean="0">
                <a:latin typeface="Times New Roman" pitchFamily="18" charset="0"/>
                <a:cs typeface="Times New Roman" pitchFamily="18" charset="0"/>
              </a:rPr>
              <a:t> : Using LGBM and with some feature engineering we have build a model that can predict the class of transaction as fraudulent or non-fraudulent with the confidence of 86%</a:t>
            </a:r>
          </a:p>
          <a:p>
            <a:pPr>
              <a:buNone/>
            </a:pPr>
            <a:endParaRPr lang="en-US" dirty="0" smtClean="0">
              <a:latin typeface="Times New Roman" pitchFamily="18" charset="0"/>
              <a:cs typeface="Times New Roman" pitchFamily="18" charset="0"/>
            </a:endParaRPr>
          </a:p>
          <a:p>
            <a:pPr algn="ctr">
              <a:buNone/>
            </a:pPr>
            <a:r>
              <a:rPr lang="en-US" b="1" dirty="0" smtClean="0">
                <a:latin typeface="Times New Roman" pitchFamily="18" charset="0"/>
                <a:cs typeface="Times New Roman" pitchFamily="18" charset="0"/>
              </a:rPr>
              <a:t>Conclusion</a:t>
            </a:r>
            <a:r>
              <a:rPr lang="en-US" dirty="0" smtClean="0">
                <a:latin typeface="Times New Roman" pitchFamily="18" charset="0"/>
                <a:cs typeface="Times New Roman" pitchFamily="18" charset="0"/>
              </a:rPr>
              <a:t> </a:t>
            </a:r>
          </a:p>
          <a:p>
            <a:pPr algn="just">
              <a:buNone/>
            </a:pPr>
            <a:r>
              <a:rPr lang="en-US" dirty="0" smtClean="0">
                <a:latin typeface="Times New Roman" pitchFamily="18" charset="0"/>
                <a:cs typeface="Times New Roman" pitchFamily="18" charset="0"/>
              </a:rPr>
              <a:t>    After all the analysis and applying different machine learning algorithms we can say that by using LGBM with all the engineered features we can predict the Class of the transactions as fraudulent or non-fraudulent with 86% of confidence level.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4261104"/>
            <a:ext cx="10972800" cy="2142662"/>
          </a:xfrm>
        </p:spPr>
        <p:txBody>
          <a:bodyPr>
            <a:normAutofit/>
          </a:bodyPr>
          <a:lstStyle/>
          <a:p>
            <a:pPr>
              <a:buNone/>
            </a:pPr>
            <a:r>
              <a:rPr lang="en-US" sz="1800" dirty="0">
                <a:latin typeface="Times New Roman" pitchFamily="18" charset="0"/>
                <a:cs typeface="Times New Roman" pitchFamily="18" charset="0"/>
              </a:rPr>
              <a:t>           MENTOR                                                                                             SHEKHAR DIXIT(R133218024)</a:t>
            </a:r>
          </a:p>
          <a:p>
            <a:pPr>
              <a:buNone/>
            </a:pPr>
            <a:r>
              <a:rPr lang="en-US" sz="1800">
                <a:latin typeface="Times New Roman" pitchFamily="18" charset="0"/>
                <a:cs typeface="Times New Roman" pitchFamily="18" charset="0"/>
              </a:rPr>
              <a:t> MR. </a:t>
            </a:r>
            <a:r>
              <a:rPr lang="en-US" sz="1800" dirty="0">
                <a:latin typeface="Times New Roman" pitchFamily="18" charset="0"/>
                <a:cs typeface="Times New Roman" pitchFamily="18" charset="0"/>
              </a:rPr>
              <a:t>SHASHI BHUSHAN                                                                              TANISH PANDEY(R133218026)</a:t>
            </a:r>
          </a:p>
          <a:p>
            <a:pPr>
              <a:buNone/>
            </a:pPr>
            <a:r>
              <a:rPr lang="en-US" sz="1800" dirty="0">
                <a:latin typeface="Times New Roman" pitchFamily="18" charset="0"/>
                <a:cs typeface="Times New Roman" pitchFamily="18" charset="0"/>
              </a:rPr>
              <a:t>ASSISTANT PROFESSOR                                                                            URVIZA SRIVASTAV(R133218028)</a:t>
            </a:r>
          </a:p>
          <a:p>
            <a:pPr>
              <a:buNone/>
            </a:pPr>
            <a:r>
              <a:rPr lang="en-US" sz="1800" dirty="0">
                <a:latin typeface="Times New Roman" pitchFamily="18" charset="0"/>
                <a:cs typeface="Times New Roman" pitchFamily="18" charset="0"/>
              </a:rPr>
              <a:t>                UPES                                                                                               MAYANK KASHYAP(R133218034)</a:t>
            </a:r>
          </a:p>
          <a:p>
            <a:pPr>
              <a:buNone/>
            </a:pPr>
            <a:r>
              <a:rPr lang="en-US" sz="1800" dirty="0">
                <a:latin typeface="Times New Roman" pitchFamily="18" charset="0"/>
                <a:cs typeface="Times New Roman" pitchFamily="18" charset="0"/>
              </a:rPr>
              <a:t>                                                                                                                         - C.SE-BFSI(VII)</a:t>
            </a:r>
          </a:p>
        </p:txBody>
      </p:sp>
      <p:sp>
        <p:nvSpPr>
          <p:cNvPr id="5" name="TextBox 4"/>
          <p:cNvSpPr txBox="1"/>
          <p:nvPr/>
        </p:nvSpPr>
        <p:spPr>
          <a:xfrm>
            <a:off x="1702191" y="661182"/>
            <a:ext cx="8918917" cy="1938992"/>
          </a:xfrm>
          <a:prstGeom prst="rect">
            <a:avLst/>
          </a:prstGeom>
          <a:noFill/>
        </p:spPr>
        <p:txBody>
          <a:bodyPr wrap="square" rtlCol="0">
            <a:spAutoFit/>
          </a:bodyPr>
          <a:lstStyle/>
          <a:p>
            <a:pPr algn="ctr"/>
            <a:r>
              <a:rPr lang="en-US" sz="4000" b="1" dirty="0">
                <a:latin typeface="Times New Roman" pitchFamily="18" charset="0"/>
                <a:cs typeface="Times New Roman" pitchFamily="18" charset="0"/>
              </a:rPr>
              <a:t>Treachery Diagnosis Of Cards And Insurance Claims </a:t>
            </a:r>
          </a:p>
          <a:p>
            <a:pPr algn="ctr"/>
            <a:r>
              <a:rPr lang="en-US" sz="4000" b="1" dirty="0">
                <a:latin typeface="Times New Roman" pitchFamily="18" charset="0"/>
                <a:cs typeface="Times New Roman" pitchFamily="18" charset="0"/>
              </a:rPr>
              <a:t>Using Python</a:t>
            </a:r>
          </a:p>
        </p:txBody>
      </p:sp>
    </p:spTree>
    <p:extLst>
      <p:ext uri="{BB962C8B-B14F-4D97-AF65-F5344CB8AC3E}">
        <p14:creationId xmlns:p14="http://schemas.microsoft.com/office/powerpoint/2010/main" xmlns="" val="38606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Requirements</a:t>
            </a:r>
          </a:p>
        </p:txBody>
      </p:sp>
      <p:graphicFrame>
        <p:nvGraphicFramePr>
          <p:cNvPr id="4" name="Content Placeholder 3"/>
          <p:cNvGraphicFramePr>
            <a:graphicFrameLocks noGrp="1"/>
          </p:cNvGraphicFramePr>
          <p:nvPr>
            <p:ph idx="1"/>
          </p:nvPr>
        </p:nvGraphicFramePr>
        <p:xfrm>
          <a:off x="0" y="1752601"/>
          <a:ext cx="11938782"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Pert Chart</a:t>
            </a:r>
          </a:p>
        </p:txBody>
      </p:sp>
      <p:pic>
        <p:nvPicPr>
          <p:cNvPr id="4" name="Content Placeholder 3" descr="pert chart.jpg"/>
          <p:cNvPicPr>
            <a:picLocks noGrp="1" noChangeAspect="1"/>
          </p:cNvPicPr>
          <p:nvPr>
            <p:ph idx="1"/>
          </p:nvPr>
        </p:nvPicPr>
        <p:blipFill>
          <a:blip r:embed="rId2"/>
          <a:stretch>
            <a:fillRect/>
          </a:stretch>
        </p:blipFill>
        <p:spPr>
          <a:xfrm>
            <a:off x="1104415" y="1570039"/>
            <a:ext cx="10287969" cy="452596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a:xfrm>
            <a:off x="762000" y="1570039"/>
            <a:ext cx="10972800" cy="4708525"/>
          </a:xfrm>
        </p:spPr>
        <p:txBody>
          <a:bodyPr>
            <a:noAutofit/>
          </a:bodyPr>
          <a:lstStyle/>
          <a:p>
            <a:r>
              <a:rPr lang="en-US" sz="2000" dirty="0">
                <a:latin typeface="Times New Roman" pitchFamily="18" charset="0"/>
                <a:cs typeface="Times New Roman" pitchFamily="18" charset="0"/>
                <a:hlinkClick r:id="rId2"/>
              </a:rPr>
              <a:t>https://colab.research.google.com/drive/1ae8JknF0SwfwrpgY9vHGRPn-e4gsp-GF?usp=sharing#scrollTo=Ygq1xaiX9OUA</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hlinkClick r:id="rId3"/>
              </a:rPr>
              <a:t>https://www.irjet.net/archives/V8/i4/IRJET-V8I4577.pdf</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hlinkClick r:id="rId4"/>
              </a:rPr>
              <a:t>https://www.ijitee.org/wpcontent/uploads/papers/v8i6s4/F11180486S419.pdf</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hlinkClick r:id="rId5"/>
              </a:rPr>
              <a:t>https://www.researchgate.net/publication/337508754_Extreme_Gradient_Boosting_Machine_Learning_Algorithm_For_Safe_Auto_Insurance_Operations</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hlinkClick r:id="rId6"/>
              </a:rPr>
              <a:t>https://www.researchgate.net/publication/336800562_Credit_Card_Fraud_Detection_using_Machine_Learning_and_Data_Science</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hlinkClick r:id="rId7"/>
              </a:rPr>
              <a:t>https://docs.google.com/document/u/1/d/e/2PACX-1vTaHuO1OausEJli70VwXYJQzkVJPbm3mRLqZTUN1Ks-aepcGinko8hcmVCAfXEn1g/pub</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431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2DD60C-B61A-458F-B172-6B2A2FA12F3A}"/>
              </a:ext>
            </a:extLst>
          </p:cNvPr>
          <p:cNvSpPr>
            <a:spLocks noGrp="1"/>
          </p:cNvSpPr>
          <p:nvPr>
            <p:ph type="title"/>
          </p:nvPr>
        </p:nvSpPr>
        <p:spPr/>
        <p:txBody>
          <a:bodyPr/>
          <a:lstStyle/>
          <a:p>
            <a:r>
              <a:rPr lang="en-US" b="1" dirty="0">
                <a:latin typeface="Times New Roman" pitchFamily="18" charset="0"/>
                <a:cs typeface="Times New Roman" pitchFamily="18" charset="0"/>
              </a:rPr>
              <a:t>Abstract</a:t>
            </a:r>
          </a:p>
        </p:txBody>
      </p:sp>
      <p:graphicFrame>
        <p:nvGraphicFramePr>
          <p:cNvPr id="4" name="Content Placeholder 3"/>
          <p:cNvGraphicFramePr>
            <a:graphicFrameLocks noGrp="1"/>
          </p:cNvGraphicFramePr>
          <p:nvPr>
            <p:ph idx="1"/>
          </p:nvPr>
        </p:nvGraphicFramePr>
        <p:xfrm>
          <a:off x="762000" y="1800665"/>
          <a:ext cx="10972800" cy="4135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87241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11015"/>
            <a:ext cx="10972800" cy="928468"/>
          </a:xfrm>
        </p:spPr>
        <p:txBody>
          <a:bodyPr/>
          <a:lstStyle/>
          <a:p>
            <a:r>
              <a:rPr lang="en-US" b="1" dirty="0">
                <a:latin typeface="Times New Roman" pitchFamily="18" charset="0"/>
                <a:cs typeface="Times New Roman" pitchFamily="18" charset="0"/>
              </a:rPr>
              <a:t>Introduction</a:t>
            </a:r>
          </a:p>
        </p:txBody>
      </p:sp>
      <p:graphicFrame>
        <p:nvGraphicFramePr>
          <p:cNvPr id="5" name="Content Placeholder 4"/>
          <p:cNvGraphicFramePr>
            <a:graphicFrameLocks noGrp="1"/>
          </p:cNvGraphicFramePr>
          <p:nvPr>
            <p:ph idx="1"/>
          </p:nvPr>
        </p:nvGraphicFramePr>
        <p:xfrm>
          <a:off x="379828" y="1354016"/>
          <a:ext cx="11354972" cy="4470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291442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Literature Review</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[1] Alejandro Correa </a:t>
            </a:r>
            <a:r>
              <a:rPr lang="en-US" sz="2000" dirty="0" err="1">
                <a:latin typeface="Times New Roman" pitchFamily="18" charset="0"/>
                <a:cs typeface="Times New Roman" pitchFamily="18" charset="0"/>
              </a:rPr>
              <a:t>Bahnsen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Djamila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Aouada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Aleksandar</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Stojanovic</a:t>
            </a:r>
            <a:r>
              <a:rPr lang="en-US" sz="2000" dirty="0">
                <a:latin typeface="Times New Roman" pitchFamily="18" charset="0"/>
                <a:cs typeface="Times New Roman" pitchFamily="18" charset="0"/>
              </a:rPr>
              <a:t>, “Feature engineering strategies for credit card fraud detection”, “Interdisciplinary Centre of security, Reliability and Trust, University of   Luxembourg 2016”.</a:t>
            </a:r>
          </a:p>
          <a:p>
            <a:r>
              <a:rPr lang="en-US" sz="2000" dirty="0">
                <a:latin typeface="Times New Roman" pitchFamily="18" charset="0"/>
                <a:cs typeface="Times New Roman" pitchFamily="18" charset="0"/>
              </a:rPr>
              <a:t>[2] </a:t>
            </a:r>
            <a:r>
              <a:rPr lang="en-US" sz="2000" dirty="0" err="1">
                <a:latin typeface="Times New Roman" pitchFamily="18" charset="0"/>
                <a:cs typeface="Times New Roman" pitchFamily="18" charset="0"/>
              </a:rPr>
              <a:t>Changjun</a:t>
            </a:r>
            <a:r>
              <a:rPr lang="en-US" sz="2000" dirty="0">
                <a:latin typeface="Times New Roman" pitchFamily="18" charset="0"/>
                <a:cs typeface="Times New Roman" pitchFamily="18" charset="0"/>
              </a:rPr>
              <a:t> Jiang, </a:t>
            </a:r>
            <a:r>
              <a:rPr lang="en-US" sz="2000" dirty="0" err="1">
                <a:latin typeface="Times New Roman" pitchFamily="18" charset="0"/>
                <a:cs typeface="Times New Roman" pitchFamily="18" charset="0"/>
              </a:rPr>
              <a:t>Jiahui</a:t>
            </a:r>
            <a:r>
              <a:rPr lang="en-US" sz="2000" dirty="0">
                <a:latin typeface="Times New Roman" pitchFamily="18" charset="0"/>
                <a:cs typeface="Times New Roman" pitchFamily="18" charset="0"/>
              </a:rPr>
              <a:t> Song, </a:t>
            </a:r>
            <a:r>
              <a:rPr lang="en-US" sz="2000" dirty="0" err="1">
                <a:latin typeface="Times New Roman" pitchFamily="18" charset="0"/>
                <a:cs typeface="Times New Roman" pitchFamily="18" charset="0"/>
              </a:rPr>
              <a:t>Guanjun</a:t>
            </a:r>
            <a:r>
              <a:rPr lang="en-US" sz="2000" dirty="0">
                <a:latin typeface="Times New Roman" pitchFamily="18" charset="0"/>
                <a:cs typeface="Times New Roman" pitchFamily="18" charset="0"/>
              </a:rPr>
              <a:t> Liu. “Credit Card Fraud Detection: A novel approach using aggregation strategy and feedback mechanism”. “IEEE Internet of Things Journal. March 2018”.</a:t>
            </a:r>
          </a:p>
          <a:p>
            <a:r>
              <a:rPr lang="en-US" sz="2000" dirty="0">
                <a:latin typeface="Times New Roman" pitchFamily="18" charset="0"/>
                <a:cs typeface="Times New Roman" pitchFamily="18" charset="0"/>
              </a:rPr>
              <a:t>[3] </a:t>
            </a:r>
            <a:r>
              <a:rPr lang="en-US" sz="2000" dirty="0" err="1">
                <a:latin typeface="Times New Roman" pitchFamily="18" charset="0"/>
                <a:cs typeface="Times New Roman" pitchFamily="18" charset="0"/>
              </a:rPr>
              <a:t>Imane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Sadgali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Faouzia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Benabbou</a:t>
            </a:r>
            <a:r>
              <a:rPr lang="en-US" sz="2000" dirty="0">
                <a:latin typeface="Times New Roman" pitchFamily="18" charset="0"/>
                <a:cs typeface="Times New Roman" pitchFamily="18" charset="0"/>
              </a:rPr>
              <a:t>, “Detection of credit card fraud: State of art”, “International journal of computer network and information security – November 2018”</a:t>
            </a:r>
          </a:p>
          <a:p>
            <a:r>
              <a:rPr lang="en-US" sz="2000" dirty="0">
                <a:latin typeface="Times New Roman" pitchFamily="18" charset="0"/>
                <a:cs typeface="Times New Roman" pitchFamily="18" charset="0"/>
              </a:rPr>
              <a:t>Rama Devi </a:t>
            </a:r>
            <a:r>
              <a:rPr lang="en-US" sz="2000" dirty="0" err="1">
                <a:latin typeface="Times New Roman" pitchFamily="18" charset="0"/>
                <a:cs typeface="Times New Roman" pitchFamily="18" charset="0"/>
              </a:rPr>
              <a:t>Burri</a:t>
            </a:r>
            <a:r>
              <a:rPr lang="en-US" sz="2000" dirty="0">
                <a:latin typeface="Times New Roman" pitchFamily="18" charset="0"/>
                <a:cs typeface="Times New Roman" pitchFamily="18" charset="0"/>
              </a:rPr>
              <a:t> et all [1] presented several machine learning techniques to analysis insurance claims efficiently. They also mentioned three ways to transform machine learning techniques into insurance industry.</a:t>
            </a:r>
          </a:p>
          <a:p>
            <a:r>
              <a:rPr lang="en-US" sz="2000" dirty="0" err="1">
                <a:latin typeface="Times New Roman" pitchFamily="18" charset="0"/>
                <a:cs typeface="Times New Roman" pitchFamily="18" charset="0"/>
              </a:rPr>
              <a:t>Pinak</a:t>
            </a:r>
            <a:r>
              <a:rPr lang="en-US" sz="2000" dirty="0">
                <a:latin typeface="Times New Roman" pitchFamily="18" charset="0"/>
                <a:cs typeface="Times New Roman" pitchFamily="18" charset="0"/>
              </a:rPr>
              <a:t> Patel et all [2] proposed a fraud detection framework for health care industry. They classified the fraudulent </a:t>
            </a:r>
            <a:r>
              <a:rPr lang="en-US" sz="2000" dirty="0" err="1">
                <a:latin typeface="Times New Roman" pitchFamily="18" charset="0"/>
                <a:cs typeface="Times New Roman" pitchFamily="18" charset="0"/>
              </a:rPr>
              <a:t>behaviour</a:t>
            </a:r>
            <a:r>
              <a:rPr lang="en-US" sz="2000" dirty="0">
                <a:latin typeface="Times New Roman" pitchFamily="18" charset="0"/>
                <a:cs typeface="Times New Roman" pitchFamily="18" charset="0"/>
              </a:rPr>
              <a:t> in two categories period based claim.</a:t>
            </a: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Problem Statement</a:t>
            </a:r>
            <a:endParaRPr lang="en-US"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762000" y="17526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Motivation</a:t>
            </a:r>
          </a:p>
        </p:txBody>
      </p:sp>
      <p:graphicFrame>
        <p:nvGraphicFramePr>
          <p:cNvPr id="4" name="Content Placeholder 3"/>
          <p:cNvGraphicFramePr>
            <a:graphicFrameLocks noGrp="1"/>
          </p:cNvGraphicFramePr>
          <p:nvPr>
            <p:ph idx="1"/>
          </p:nvPr>
        </p:nvGraphicFramePr>
        <p:xfrm>
          <a:off x="762000" y="17526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972800" cy="1143000"/>
          </a:xfrm>
        </p:spPr>
        <p:txBody>
          <a:bodyPr>
            <a:normAutofit/>
          </a:bodyPr>
          <a:lstStyle/>
          <a:p>
            <a:r>
              <a:rPr lang="en-IN" b="1" dirty="0">
                <a:latin typeface="Times New Roman" pitchFamily="18" charset="0"/>
                <a:cs typeface="Times New Roman" pitchFamily="18" charset="0"/>
              </a:rPr>
              <a:t>Methodology(1)</a:t>
            </a:r>
            <a:endParaRPr lang="en-US" b="1" dirty="0">
              <a:latin typeface="Times New Roman" pitchFamily="18" charset="0"/>
              <a:cs typeface="Times New Roman" pitchFamily="18" charset="0"/>
            </a:endParaRPr>
          </a:p>
        </p:txBody>
      </p:sp>
      <p:pic>
        <p:nvPicPr>
          <p:cNvPr id="7" name="Content Placeholder 6">
            <a:extLst>
              <a:ext uri="{FF2B5EF4-FFF2-40B4-BE49-F238E27FC236}">
                <a16:creationId xmlns:a16="http://schemas.microsoft.com/office/drawing/2014/main" xmlns="" id="{2E02ADA9-95CB-405D-B938-7D55B2737070}"/>
              </a:ext>
            </a:extLst>
          </p:cNvPr>
          <p:cNvPicPr>
            <a:picLocks noGrp="1" noChangeAspect="1"/>
          </p:cNvPicPr>
          <p:nvPr>
            <p:ph idx="1"/>
          </p:nvPr>
        </p:nvPicPr>
        <p:blipFill>
          <a:blip r:embed="rId2"/>
          <a:stretch>
            <a:fillRect/>
          </a:stretch>
        </p:blipFill>
        <p:spPr>
          <a:xfrm>
            <a:off x="2362200" y="2253456"/>
            <a:ext cx="7772400" cy="352425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Methodology(2)</a:t>
            </a:r>
            <a:endParaRPr lang="en-US" dirty="0"/>
          </a:p>
        </p:txBody>
      </p:sp>
      <p:sp>
        <p:nvSpPr>
          <p:cNvPr id="3" name="Content Placeholder 2"/>
          <p:cNvSpPr>
            <a:spLocks noGrp="1"/>
          </p:cNvSpPr>
          <p:nvPr>
            <p:ph idx="1"/>
          </p:nvPr>
        </p:nvSpPr>
        <p:spPr>
          <a:xfrm>
            <a:off x="762000" y="1752601"/>
            <a:ext cx="10972799" cy="4525963"/>
          </a:xfrm>
        </p:spPr>
        <p:txBody>
          <a:bodyPr>
            <a:normAutofit/>
          </a:bodyPr>
          <a:lstStyle/>
          <a:p>
            <a:pPr>
              <a:buNone/>
            </a:pPr>
            <a:r>
              <a:rPr lang="en-US" dirty="0">
                <a:latin typeface="Times New Roman" pitchFamily="18" charset="0"/>
                <a:cs typeface="Times New Roman" pitchFamily="18" charset="0"/>
              </a:rPr>
              <a:t>Question : Why Machine learning in treachery </a:t>
            </a:r>
            <a:r>
              <a:rPr lang="en-US">
                <a:latin typeface="Times New Roman" pitchFamily="18" charset="0"/>
                <a:cs typeface="Times New Roman" pitchFamily="18" charset="0"/>
              </a:rPr>
              <a:t>diagnosis </a:t>
            </a:r>
            <a:r>
              <a:rPr lang="en-US"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just">
              <a:buNone/>
            </a:pPr>
            <a:r>
              <a:rPr lang="en-US" dirty="0">
                <a:latin typeface="Times New Roman" pitchFamily="18" charset="0"/>
                <a:cs typeface="Times New Roman" pitchFamily="18" charset="0"/>
              </a:rPr>
              <a:t>Answer : </a:t>
            </a:r>
            <a:endParaRPr lang="en-US" dirty="0" smtClean="0">
              <a:latin typeface="Times New Roman" pitchFamily="18" charset="0"/>
              <a:cs typeface="Times New Roman" pitchFamily="18" charset="0"/>
            </a:endParaRPr>
          </a:p>
          <a:p>
            <a:pPr>
              <a:buNone/>
            </a:pPr>
            <a:r>
              <a:rPr lang="en-US" sz="2800" dirty="0" smtClean="0">
                <a:latin typeface="Times New Roman" pitchFamily="18" charset="0"/>
                <a:cs typeface="Times New Roman" pitchFamily="18" charset="0"/>
              </a:rPr>
              <a:t>    Machine learning models are able to learn from patterns of normal behavior. They are very fast to adapt to changes in that normal behavior and </a:t>
            </a:r>
            <a:r>
              <a:rPr lang="en-US" sz="2800" b="1" dirty="0" smtClean="0">
                <a:latin typeface="Times New Roman" pitchFamily="18" charset="0"/>
                <a:cs typeface="Times New Roman" pitchFamily="18" charset="0"/>
              </a:rPr>
              <a:t>can quickly identify patterns of fraud transactions</a:t>
            </a:r>
            <a:r>
              <a:rPr lang="en-US" sz="2800" dirty="0" smtClean="0">
                <a:latin typeface="Times New Roman" pitchFamily="18" charset="0"/>
                <a:cs typeface="Times New Roman" pitchFamily="18" charset="0"/>
              </a:rPr>
              <a:t>. This means that the model can identify suspicious customers even when there hasn't been a chargeback yet.</a:t>
            </a:r>
            <a:endParaRPr lang="en-US" sz="28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9248</TotalTime>
  <Words>1310</Words>
  <Application>Microsoft Office PowerPoint</Application>
  <PresentationFormat>Custom</PresentationFormat>
  <Paragraphs>100</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Slide 1</vt:lpstr>
      <vt:lpstr>Slide 2</vt:lpstr>
      <vt:lpstr>Abstract</vt:lpstr>
      <vt:lpstr>Introduction</vt:lpstr>
      <vt:lpstr>Literature Review</vt:lpstr>
      <vt:lpstr>Problem Statement</vt:lpstr>
      <vt:lpstr>Motivation</vt:lpstr>
      <vt:lpstr>Methodology(1)</vt:lpstr>
      <vt:lpstr>Methodology(2)</vt:lpstr>
      <vt:lpstr>Methodology(3)</vt:lpstr>
      <vt:lpstr>INPUT DATA</vt:lpstr>
      <vt:lpstr>Implementation(1)</vt:lpstr>
      <vt:lpstr>Checking the count of transactions that are fraudulent and non-fraudulent</vt:lpstr>
      <vt:lpstr>Check the percentage of fraud by card of company.</vt:lpstr>
      <vt:lpstr>Check the percentage of fraud by type of device.</vt:lpstr>
      <vt:lpstr>Checking the count of insurance claims that are fraudulent and non-fraudulent</vt:lpstr>
      <vt:lpstr>Slide 17</vt:lpstr>
      <vt:lpstr>Slide 18</vt:lpstr>
      <vt:lpstr>Probability Results</vt:lpstr>
      <vt:lpstr>System Requirements</vt:lpstr>
      <vt:lpstr>Pert Chart</vt:lpstr>
      <vt:lpstr>References</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WINDOW 10</cp:lastModifiedBy>
  <cp:revision>741</cp:revision>
  <cp:lastPrinted>2017-08-16T11:40:20Z</cp:lastPrinted>
  <dcterms:created xsi:type="dcterms:W3CDTF">2017-08-14T08:34:40Z</dcterms:created>
  <dcterms:modified xsi:type="dcterms:W3CDTF">2022-04-29T05:21:19Z</dcterms:modified>
</cp:coreProperties>
</file>